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125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29/08/2024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44951"/>
              </p:ext>
            </p:extLst>
          </p:nvPr>
        </p:nvGraphicFramePr>
        <p:xfrm>
          <a:off x="523844" y="1346830"/>
          <a:ext cx="9180544" cy="4871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59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02/09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03/09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04/09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05/09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06/09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MINI PÃO DE HAMBURGUER C/ MUSSARELA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S/ AÇÚCAR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IOGURTE SABOR MORANGO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72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TOMATE, ERVILHAS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CENOURA, ESPINAFRE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ESCAROLA C/ TOMATE CEREJA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ASSADA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BETERRABA COZIDA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MANGA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REFOGADA C/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INTEGRAL NATA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UVA C/ MAÇA 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MARACUJÁ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SETEMBRO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377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677</cp:revision>
  <dcterms:created xsi:type="dcterms:W3CDTF">2021-09-24T12:11:45Z</dcterms:created>
  <dcterms:modified xsi:type="dcterms:W3CDTF">2024-08-29T16:56:45Z</dcterms:modified>
</cp:coreProperties>
</file>