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01708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15/04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16/04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17/04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CARNE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(TOMATE, ABOBRINHA, CEBOLA,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MOLHO DE CARNE MOIDA + SUCO DE GOIABA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146</cp:revision>
  <dcterms:created xsi:type="dcterms:W3CDTF">2021-09-24T14:10:32Z</dcterms:created>
  <dcterms:modified xsi:type="dcterms:W3CDTF">2024-04-12T11:50:30Z</dcterms:modified>
</cp:coreProperties>
</file>