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668123"/>
              </p:ext>
            </p:extLst>
          </p:nvPr>
        </p:nvGraphicFramePr>
        <p:xfrm>
          <a:off x="309530" y="1997394"/>
          <a:ext cx="9382157" cy="239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03/06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04/06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05/06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06/06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07/06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0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INTEGRAL CACAU + LEITE INTEGRAL C/ CACAU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CENOURA + STROGONOFF DE FRANGO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MARGARINA + BEBIDA COCO E ABACAXI ENRIQUECIDA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FEIJÃO PRETO C/ CARNE SUÍNA EM TIRAS E LEGUMES (BATATA, ABÓBORA, COUVE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LOMBO SUÍNO + LEITE INTEGRAL C/ CACAU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643446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3809992" y="1571612"/>
            <a:ext cx="1755012" cy="34262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ctr"/>
            <a:r>
              <a:rPr lang="pt-BR" sz="1500" b="1" dirty="0" smtClean="0"/>
              <a:t>2024</a:t>
            </a:r>
            <a:endParaRPr lang="pt-BR" sz="15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148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115</cp:revision>
  <dcterms:created xsi:type="dcterms:W3CDTF">2021-09-24T14:10:32Z</dcterms:created>
  <dcterms:modified xsi:type="dcterms:W3CDTF">2024-05-28T17:55:45Z</dcterms:modified>
</cp:coreProperties>
</file>