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564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7765"/>
              </p:ext>
            </p:extLst>
          </p:nvPr>
        </p:nvGraphicFramePr>
        <p:xfrm>
          <a:off x="380968" y="1350686"/>
          <a:ext cx="9180544" cy="49834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628133"/>
                <a:gridCol w="1640224"/>
                <a:gridCol w="1728192"/>
                <a:gridCol w="1656184"/>
                <a:gridCol w="158417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10/06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11/06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12/06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13/06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14/06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3530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LEITE INTEGRAL C/ CACAU EM PÓ ENRIQUECIDO C/ VITAMINAS E MINERAIS 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CASEIRO C/ MARGARINA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BATATA C/ PATÊ DE FRANGO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BOLO DE FUBÁ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MUSSARELA </a:t>
                      </a:r>
                      <a:r>
                        <a:rPr lang="pt-BR" sz="12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IOGURTE SABOR MORANGO</a:t>
                      </a:r>
                      <a:endParaRPr lang="pt-BR" sz="125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3717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MILHO VERDE, AZEITONA E CEBOLA 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CHUCHU REFOGADO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TIRAS REFOGADO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VINAGRETE (TOMATE PICADINHO, CEBOLA E CHEIRO VERDE)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PIMENTÃO AMARELO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COUVE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 DE CARNE BOVINA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BATATA SAUTÉ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COUVE C/ TOMATE CEREJA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MACARRÃO AO SUGO (MOLHO DE TOMATE)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CENOURA RALADA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 CACAU + LEITE INTEGRAL C/ CACAU EM PÓ ENRIQUECIDO C/ VITAMINAS E MINERAIS 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FRANGO DESFIADO C/  CENOURA, TOMATE, ERVILHAS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CHEIRO VERDE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NATURAL DE ACEROLA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RECHEADO C/ REQUEIJÃO, CEBOLA E CHEIRO VERDE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NATURAL DE MANGA 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 E MINERAIS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</a:t>
            </a:r>
            <a:r>
              <a:rPr lang="pt-BR" sz="1300" b="1" dirty="0" smtClean="0">
                <a:latin typeface="+mj-lt"/>
              </a:rPr>
              <a:t>INTEGRAL - 2024</a:t>
            </a:r>
            <a:endParaRPr lang="pt-BR" sz="13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518664" y="633814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5849</TotalTime>
  <Words>277</Words>
  <Application>Microsoft Office PowerPoint</Application>
  <PresentationFormat>Papel A4 (210 x 297 mm)</PresentationFormat>
  <Paragraphs>89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647</cp:revision>
  <dcterms:created xsi:type="dcterms:W3CDTF">2021-09-24T12:11:45Z</dcterms:created>
  <dcterms:modified xsi:type="dcterms:W3CDTF">2024-06-06T12:43:21Z</dcterms:modified>
</cp:coreProperties>
</file>