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10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56482"/>
              </p:ext>
            </p:extLst>
          </p:nvPr>
        </p:nvGraphicFramePr>
        <p:xfrm>
          <a:off x="500280" y="1386875"/>
          <a:ext cx="9180544" cy="47057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995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19/08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20/08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21/08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22/08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23/08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FLOCOS DE CEREAIS TIPO SUCRILHOS SEM AÇÚCAR +  BEBIDA TIPO IOGURTE SABOR MORANGO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BISCOITO SALGADO APERITIVO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72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REFOGADA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COZIDO C/ BATATA, TOMATE E CEBOLA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MUSSARELA,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BETERRABA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ENSOPADA C/ BATATA, CENOURA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REFOGADA C/ BRÓCOLIS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MANDIOCA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COUVE C/ MANGA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INTEGRAL NATA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LARANJA C/ ACEROLA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MINI PÃO DE HAMBURGUER C/ PATÊ DE FRANGO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MARACUJÁ + 01 FRUTA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CARNE MOÍDA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DE MANGA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AGOSTO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518664" y="633814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</TotalTime>
  <Words>369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669</cp:revision>
  <dcterms:created xsi:type="dcterms:W3CDTF">2021-09-24T12:11:45Z</dcterms:created>
  <dcterms:modified xsi:type="dcterms:W3CDTF">2024-08-15T14:30:38Z</dcterms:modified>
</cp:coreProperties>
</file>