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9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771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20/03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21/03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22/03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24/03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FLOCOS DE CEREAIS TIPO SUCRILHOS SEM AÇÚCAR + BEBIDA TIPO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CHOCOLATE INTEGRAL + BEBIDA LÁCTEA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BEBIDA LÁCTEA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BATATA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CREME DE MILHO VERDE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 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TOMATE, PIMENTÃO AMARELO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SEQUILHOS + BEBIDA IOGURTE SABOR SALADA DE FRUTAS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 + 01 FRUTA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344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338</cp:revision>
  <dcterms:created xsi:type="dcterms:W3CDTF">2021-09-24T12:11:45Z</dcterms:created>
  <dcterms:modified xsi:type="dcterms:W3CDTF">2023-03-16T15:39:17Z</dcterms:modified>
</cp:coreProperties>
</file>