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480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01/06/2023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01/06/2023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01/06/2023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01/06/2023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01/06/2023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01/06/2023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01/06/2023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01/06/2023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01/06/2023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01/06/2023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01/06/2023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01/06/2023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01/06/2023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01/06/2023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523844" y="1357298"/>
          <a:ext cx="8880825" cy="47463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8694"/>
                <a:gridCol w="1500198"/>
                <a:gridCol w="1643074"/>
                <a:gridCol w="1643074"/>
                <a:gridCol w="1571636"/>
                <a:gridCol w="1594149"/>
              </a:tblGrid>
              <a:tr h="605800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05/06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06/06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07/06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08/06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09/06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07043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BISCOITO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SALGADO APERITIVO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BEBIDA LACTEA SABOR CAPUCCINO ENRIQUECIDA C/ VITAMINAS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BOLO DE COCO 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PÃO CASEIRO C/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MARGARINA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FERIADO NACIONAL</a:t>
                      </a: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PONTO FACULTATIVO</a:t>
                      </a: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2083134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 ARROZ C/ ERVILHAS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STROGONOFF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CARNE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CHUCHU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TOMATE C/ CEBOLA E CHEIRO VERDE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FILÉ DE TILÁPIA ENSOPADO C/ BATATA, CENOURA E PIMENTÃO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AMARELO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FAROFA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COUVE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REPOLHO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MACARRÃO AO SUGO</a:t>
                      </a:r>
                      <a:endParaRPr lang="pt-BR" sz="120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t-BR" sz="12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(MOLHO DE TOMATE)</a:t>
                      </a:r>
                      <a:endParaRPr lang="pt-BR" sz="120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t-BR" sz="12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pt-BR" sz="120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t-BR" sz="12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COXINHA DA ASA ASSADA</a:t>
                      </a:r>
                      <a:endParaRPr lang="pt-BR" sz="120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t-BR" sz="12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pt-BR" sz="120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t-BR" sz="12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MANDIOCA COZIDA</a:t>
                      </a:r>
                      <a:endParaRPr lang="pt-BR" sz="120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t-BR" sz="12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pt-BR" sz="120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t-BR" sz="12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SALADA DE ALFACE C/ MANGA</a:t>
                      </a:r>
                      <a:endParaRPr lang="pt-BR" sz="120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FERIADO NACIONAL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PONTO FACULTATIVO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960144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PÃO DE QUEIJO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</a:t>
                      </a:r>
                      <a:endParaRPr lang="pt-BR" sz="12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BISCOITO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INTEGRAL CACAU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BEBIDA LACTEA SABOR MARACUJÁ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ENRIQUECIDA C/ VITAMINAS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PÃO DE LEITE RECHEADO C/ PATÊ DE FRANGO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SUCO DE LARANJA</a:t>
                      </a: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50" b="1" i="0" dirty="0" smtClean="0">
                          <a:latin typeface="+mn-lt"/>
                          <a:ea typeface="Times New Roman"/>
                          <a:cs typeface="Times New Roman"/>
                        </a:rPr>
                        <a:t>+ 01 FRUTA</a:t>
                      </a: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FERIADO NACIONAL</a:t>
                      </a: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PONTO FACULTATIVO</a:t>
                      </a: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dirty="0" smtClean="0">
                <a:solidFill>
                  <a:srgbClr val="011327"/>
                </a:solidFill>
              </a:rPr>
              <a:t>JUNHO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429396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10 a 18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319967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FUNDAMENTAL E MÉDIO</a:t>
            </a: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607911" y="6429396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p:oleObj spid="_x0000_s1027" r:id="rId6" imgW="6373115" imgH="61904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3982</TotalTime>
  <Words>221</Words>
  <Application>Microsoft Office PowerPoint</Application>
  <PresentationFormat>Papel A4 (210 x 297 mm)</PresentationFormat>
  <Paragraphs>88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433</cp:revision>
  <dcterms:created xsi:type="dcterms:W3CDTF">2021-09-24T12:11:45Z</dcterms:created>
  <dcterms:modified xsi:type="dcterms:W3CDTF">2023-06-01T11:28:07Z</dcterms:modified>
</cp:coreProperties>
</file>