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2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960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60580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70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INTEGRAL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NAPOLITANO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BEBIDA LACTEA SABOR CAPUCCINO ENRIQUECIDA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SEM AÇÚCAR + BEBIDA TIPO IOGURTE MORANGO ENRIQUECIDA +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FRUTA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28982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BRÓCOLIS C/ CENOURA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CACAU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COCO E ABACAXI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PATÊ DE FRANGO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C/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SARDINHA C/ LEGUMES (TOMATE, CENOURA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UVA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MAÇA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331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417</cp:revision>
  <dcterms:created xsi:type="dcterms:W3CDTF">2021-09-24T12:11:45Z</dcterms:created>
  <dcterms:modified xsi:type="dcterms:W3CDTF">2023-05-18T14:32:37Z</dcterms:modified>
</cp:coreProperties>
</file>