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24" y="1080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20/09/2024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988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20/09/2024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61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20/09/2024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20/09/2024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20/09/2024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20/09/2024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755499"/>
              </p:ext>
            </p:extLst>
          </p:nvPr>
        </p:nvGraphicFramePr>
        <p:xfrm>
          <a:off x="595282" y="1357298"/>
          <a:ext cx="8929750" cy="508304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8694"/>
                <a:gridCol w="1571636"/>
                <a:gridCol w="1714512"/>
                <a:gridCol w="1571636"/>
                <a:gridCol w="1571636"/>
                <a:gridCol w="1571636"/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23/09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24/09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25/09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26/09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27/09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4700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BISCOITO TIPO SEQUILHOS + BEBIDA MOCACCINO ENRIQUECIDA C/ VITAMINAS E MINERAIS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REQUEIJÃO + LEITE INTEGRAL C/ CACAU EM PÓ ENRIQUECIDO C/ VITAMINAS E MINERAIS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BOLO DE COCO + LEITE INTEGRAL C/ CACAU EM PÓ ENRIQUECIDO C/ VITAMINAS E MINERAIS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MARGARINA + LEITE INTEGRAL C/ CACAU EM PÓ ENRIQUECIDO C/ </a:t>
                      </a:r>
                      <a:r>
                        <a:rPr lang="pt-BR" sz="1200" b="1" dirty="0" smtClean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VITAMINAS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MUSSARELA + BEBIDA NAPOLITANO ENRIQUECIDA C/ VITAMINAS E MINERAIS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</a:tr>
              <a:tr h="2225984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CARNE SUÍNA EM CUBOS</a:t>
                      </a:r>
                      <a:r>
                        <a:rPr lang="pt-BR" sz="1200" b="1" i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REFOGADA C/ CENOURA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ABOBRINHA COZIDA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TOMATE C/ CEBOLA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FILÉ DE FRANGO EM TIRAS REFOGADO C/ BRÓCOLIS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CENOURA REFOGADA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REPOLHO C/ CHEIRO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FILÉ DE TILÁPIA ENSOPADO C/ BATATA, CENOURA E AZEITONA PRETA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FAROFA DE COUVE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ALFACE 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PRETO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9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CARNE BOVINA EM CUBOS COZIDA C/ MANDIOCA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9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CREME DE MILHO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0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0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PEPINO C/ TOMATE </a:t>
                      </a:r>
                      <a:r>
                        <a:rPr lang="pt-BR" sz="1200" b="1" i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CEREJA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C/ ERVILHAS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FILÉ DE COXA E SOBRECOXA EM CUBOS REFOGADO C/ BATATA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POLENTA SIMPLES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ACELGA C/ ABACAXI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311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MOLHO DE FRANGO DESFIADO + SUCO DE UVA ENRIQUECIDO C/ VITAMINAS 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QUEIJO + BEBIDA CHOCOLATE E MALTE ENRIQUECIDA C/ VITAMINAS E MINERAIS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PRESUNTO + SUCO DE LARANJA ENRIQUECIDO C/ VITAMINAS E </a:t>
                      </a:r>
                      <a:r>
                        <a:rPr lang="pt-BR" sz="1200" b="1" dirty="0" smtClean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MINERAIS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BISCOITO SALGADO INTEGRAL + BEBIDA COCO E ABACAXI ENRIQUECIDA C/ VITAMINAS E MINERAIS 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+ 01 FRUTA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FRANCÊS RECHEADO C/ MOLHO DE CARNE MOÍDA + SUCO DE LARANJA C/ ACEROLA </a:t>
                      </a:r>
                      <a:r>
                        <a:rPr lang="pt-BR" sz="1200" b="1" dirty="0" smtClean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ENRIQUECIDO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SETEMBR0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500834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04 a 17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573883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INFANTIL E FUNDAMENTAL</a:t>
            </a:r>
          </a:p>
          <a:p>
            <a:pPr algn="just">
              <a:lnSpc>
                <a:spcPct val="150000"/>
              </a:lnSpc>
            </a:pP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810388" y="6429396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48" y="142852"/>
                        <a:ext cx="1194521" cy="1142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3508</TotalTime>
  <Words>257</Words>
  <Application>Microsoft Office PowerPoint</Application>
  <PresentationFormat>Papel A4 (210 x 297 mm)</PresentationFormat>
  <Paragraphs>85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421</cp:revision>
  <dcterms:created xsi:type="dcterms:W3CDTF">2021-09-24T12:11:45Z</dcterms:created>
  <dcterms:modified xsi:type="dcterms:W3CDTF">2024-09-20T12:57:16Z</dcterms:modified>
</cp:coreProperties>
</file>