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52" y="54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16/04/2024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16/04/2024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16/04/2024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16/04/2024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16/04/2024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16/04/2024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16/04/2024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16/04/2024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16/04/2024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16/04/2024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16/04/2024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16/04/2024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16/04/2024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0828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955864"/>
              </p:ext>
            </p:extLst>
          </p:nvPr>
        </p:nvGraphicFramePr>
        <p:xfrm>
          <a:off x="166654" y="1358928"/>
          <a:ext cx="9579667" cy="48874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17568"/>
                <a:gridCol w="1760539"/>
                <a:gridCol w="1699331"/>
                <a:gridCol w="1652698"/>
                <a:gridCol w="1768985"/>
              </a:tblGrid>
              <a:tr h="260541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22/04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23/04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24/04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25/04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26/04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2078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LARANJA C/ UVA PASSA +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BATIDO C/ MAÇA E BANANA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BISCOITO DE POLVILHO </a:t>
                      </a:r>
                      <a:r>
                        <a:rPr lang="pt-BR" sz="900" b="0" baseline="0" dirty="0" smtClean="0">
                          <a:latin typeface="+mn-lt"/>
                        </a:rPr>
                        <a:t> C/ LINHAÇA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+ 01 FRUTA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TAMARA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SUCO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NATURAL DE LARANJA C/ ACEROLA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  <a:tr h="146122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FAROFA DE CENOURA  C/ ERVILHA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/>
                        <a:t>SALADA DE  REPOLHO C/ CEBOLINHA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S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TOMATE,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P0LENTA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SIMPLES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BROCOLIS C/ TOMATE</a:t>
                      </a:r>
                      <a:endParaRPr lang="pt-BR" sz="900" baseline="0" dirty="0" smtClean="0"/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MUSSARELA ,TOMATE,CEBOLA 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TOMATE CEREJA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PEIXE ENSOPADO C/ LEGUMES </a:t>
                      </a:r>
                      <a:r>
                        <a:rPr lang="pt-BR" sz="800" baseline="0" dirty="0" smtClean="0">
                          <a:effectLst/>
                        </a:rPr>
                        <a:t>TOMATE, CENOURA, BATATA , AZEITONA, PIMENTÃO VERMELHO E</a:t>
                      </a:r>
                      <a:r>
                        <a:rPr lang="pt-BR" sz="900" baseline="0" dirty="0" smtClean="0">
                          <a:effectLst/>
                        </a:rPr>
                        <a:t> CEBOLA E CEBOLINHA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COUVE REFOGADA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ALFACE C/ MANGA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MACARRONADA SIMPLES 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DE PANELA ACEBOLADA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REPOLHO  REFOGADO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 DE SELETA DE LEGUME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BROCOLIS, COUVE FLOR, CENOURA, VAGEM E ERVILHA)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 ARROZ/FEIJÃO OPCIONAL</a:t>
                      </a:r>
                      <a:endParaRPr lang="pt-BR" sz="800" baseline="0" dirty="0" smtClean="0"/>
                    </a:p>
                  </a:txBody>
                  <a:tcPr marL="70382" marR="70382" marT="0" marB="0"/>
                </a:tc>
              </a:tr>
              <a:tr h="98064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 GELEIA</a:t>
                      </a: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ACEROLA  (POLPA)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DE MAÇÃ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CASCA E UVA PASSA +  LEITE BATIDO C/ CACAU 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QUIBE DE ASSADEIRA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RECHEADO C/ LEGUMES E </a:t>
                      </a:r>
                      <a:r>
                        <a:rPr lang="pt-BR" sz="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MUSSARELA</a:t>
                      </a:r>
                      <a:r>
                        <a:rPr lang="pt-BR" sz="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+ </a:t>
                      </a:r>
                      <a:r>
                        <a:rPr lang="pt-BR" sz="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SUCO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NATURAL DE LARANJA C/  + 0 1 FRUTA </a:t>
                      </a:r>
                      <a:endParaRPr lang="pt-BR" sz="8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LARANJA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MORANGO, MAÇÃ, MAMÃO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</a:t>
                      </a:r>
                      <a:r>
                        <a:rPr lang="pt-B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</a:t>
                      </a:r>
                      <a:endParaRPr lang="pt-BR" sz="10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85471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BOVINA,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 E CEBOLINHA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E ESPINAFRE  PICADINHOS, TOMATE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FRANGO,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ABOBORA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MORANGA , CHUCHU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BOVINA,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ABOBRINHA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CHUCHU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MACARRONADA COM MOLHO DE CARNE MOIDA C/ CEBOLA TOMATE E CHEIRO VERDE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236775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 DE ABRIL 2024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79088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286520"/>
            <a:ext cx="1016774" cy="571480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462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341</cp:revision>
  <cp:lastPrinted>2023-05-16T19:00:20Z</cp:lastPrinted>
  <dcterms:created xsi:type="dcterms:W3CDTF">2021-09-24T14:09:26Z</dcterms:created>
  <dcterms:modified xsi:type="dcterms:W3CDTF">2024-04-16T11:07:08Z</dcterms:modified>
</cp:coreProperties>
</file>