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3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6378"/>
          <a:ext cx="9023701" cy="49710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25/09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26/09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27/09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28/09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29/09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FLOCOS DE CEREAIS TIPO SUCRILHOS S/ AÇÚCAR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BEBIDA TIPO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IOGURTE SABOR MORANGO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EMPANADO DE FRANGO C/ 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BRANCO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BATATA,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MANDIOCA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SOJA C/ TOMATE, CENOURA, PRESUNTO, MUSSARELA E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COZIDO C/ BATATA, CENOURA, PIMENTÃO VERMELHO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109636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CARNE MOÍDA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DE LARANJA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361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508</cp:revision>
  <dcterms:created xsi:type="dcterms:W3CDTF">2021-09-24T12:11:45Z</dcterms:created>
  <dcterms:modified xsi:type="dcterms:W3CDTF">2023-09-21T14:18:59Z</dcterms:modified>
</cp:coreProperties>
</file>