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01104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20/05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21/05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BEBIDA MOCACCINO ENRIQUECIDA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FRANGO EM TIRAS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BOVINA EM TIRAS E LEGUMES (BATATA, ABÓBORA, COUVE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SUCO DE LARANJA C/ ACEROLA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156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113</cp:revision>
  <dcterms:created xsi:type="dcterms:W3CDTF">2021-09-24T14:10:32Z</dcterms:created>
  <dcterms:modified xsi:type="dcterms:W3CDTF">2024-05-17T11:11:17Z</dcterms:modified>
</cp:coreProperties>
</file>