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84" y="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26/09/2024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411861"/>
              </p:ext>
            </p:extLst>
          </p:nvPr>
        </p:nvGraphicFramePr>
        <p:xfrm>
          <a:off x="309530" y="1997394"/>
          <a:ext cx="9382157" cy="2431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30/09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01/10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02/10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03/10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04/10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30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CONSELHO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BRANCO + FEIJÃO PRETO C/ CARNE SUÍNA EM TIRAS, BATATA, ABÓBORA, COUVE E CHEIRO-VERDE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PATÊ DE ATUM + SUCO DE LARANJA C/ ACEROLA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+ 01 FRUTA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FRANGO DESFIADO E LEGUMES (TOMATE, CHUCHU, CENOURA, AZEITONA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 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PONTO FACULTATIVO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OUTUBRO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>
                <a:solidFill>
                  <a:schemeClr val="bg1"/>
                </a:solidFill>
              </a:rPr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80968" y="4714884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131</Words>
  <Application>Microsoft Office PowerPoint</Application>
  <PresentationFormat>Papel A4 (210 x 297 mm)</PresentationFormat>
  <Paragraphs>36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90</cp:revision>
  <dcterms:created xsi:type="dcterms:W3CDTF">2021-09-24T14:10:32Z</dcterms:created>
  <dcterms:modified xsi:type="dcterms:W3CDTF">2024-09-26T15:10:08Z</dcterms:modified>
</cp:coreProperties>
</file>