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145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86182"/>
              </p:ext>
            </p:extLst>
          </p:nvPr>
        </p:nvGraphicFramePr>
        <p:xfrm>
          <a:off x="416496" y="1356702"/>
          <a:ext cx="9254262" cy="48600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934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24/02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25/02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26/02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27/02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28/02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96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INTEGRAL CACAU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BOLO DE CHOCOLATE PÃO DE MEL + BEBIDA NAPOLITANO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MARGARINA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MUSSARELA + BEBIDA CAPUCCINO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823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EMPANADO DE FRANGO ASSADO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PURÊ DE BATATA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TOMATE C/ REPOLHO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SUÍNA EM CUBOS REFOGADA C/ CENOURA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 C/ CHEIRO VERDE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TILÁPIA ENSOPADO C/ BATATA, PIMENTÃO AMARELO, AZEITONA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BOVINA EM CUBOS COZIDA C/ CENOURA, CEBOLA E CHEIRO VERDE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 C/ CENOURA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OMELETE C/ MUSSARELA, TOMATE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PATÊ DE FRANGO + SUCO DE UVA ENRIQUECIDO C/ VITAMINAS 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QUEIJO + BEBIDA CHOCOLATE AO LEITE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PRESUNTO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SALGADO APERITIVO + BEBIDA IOGURTE SALADA DE FRUTAS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FRANCÊS RECHEADO C/ MOLHO DE CARNE MOÍDA + SUCO DE LARANJA C/ ACEROLA ENRIQUECIDO 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04 a 17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INTEGRAL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790916" y="6162117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3544</TotalTime>
  <Words>261</Words>
  <Application>Microsoft Office PowerPoint</Application>
  <PresentationFormat>Papel A4 (210 x 297 mm)</PresentationFormat>
  <Paragraphs>82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439</cp:revision>
  <dcterms:created xsi:type="dcterms:W3CDTF">2021-09-24T12:11:45Z</dcterms:created>
  <dcterms:modified xsi:type="dcterms:W3CDTF">2025-02-20T16:46:12Z</dcterms:modified>
</cp:coreProperties>
</file>