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756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014231"/>
              </p:ext>
            </p:extLst>
          </p:nvPr>
        </p:nvGraphicFramePr>
        <p:xfrm>
          <a:off x="309530" y="1997394"/>
          <a:ext cx="9382157" cy="239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05/08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06/08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07/08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08/08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/>
                        <a:t>09/08</a:t>
                      </a:r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1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FLOCOS DE CEREAIS SEM AÇÚCAR + BEBIDA TIPO IOGURTE MORANGO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FRANGO EM TIRAS AO MOLHO C/ LEGUMES (TOMATE, CENOURA, ABOBRINHA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BOLO DE CHOCOLATE + LEITE INTEGRAL C/ CACAU EM PÓ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+ MOLHO DE CARNE MOÍDA C/ COUVE PICADINHA, CENOURA E CHEIRO-VERDE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PRESUNTO + SUCO DE LARANJA C/ ACEROLA 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AGOSTO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643446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ângulo 17"/>
          <p:cNvSpPr/>
          <p:nvPr/>
        </p:nvSpPr>
        <p:spPr>
          <a:xfrm>
            <a:off x="3809992" y="1571612"/>
            <a:ext cx="1755012" cy="34262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ctr"/>
            <a:r>
              <a:rPr lang="pt-BR" sz="1500" b="1" dirty="0"/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148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126</cp:revision>
  <dcterms:created xsi:type="dcterms:W3CDTF">2021-09-24T14:10:32Z</dcterms:created>
  <dcterms:modified xsi:type="dcterms:W3CDTF">2024-08-01T13:22:41Z</dcterms:modified>
</cp:coreProperties>
</file>