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12/05/2023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23844" y="1357298"/>
          <a:ext cx="8880825" cy="4746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00198"/>
                <a:gridCol w="1643074"/>
                <a:gridCol w="1643074"/>
                <a:gridCol w="1571636"/>
                <a:gridCol w="1594149"/>
              </a:tblGrid>
              <a:tr h="60580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17/05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18/05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19/05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70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SEQUILHOS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CHOCOLATE ENRIQUECIDA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PÃO DE MEL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CAPUCCINO ENRIQUECIDA C/ VITAMINAS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 PRESUNTO,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CENOURA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UVA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8313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ABOBRINHA,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TIRAS REFOGADO C/ CENOURA, TOMATE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DE FORNO C/ MUSSARELA,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COUVE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BATATA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LEGUMES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601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COCO E ABACAXI ENRIQUECIDA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TIPO LEITE + IOGURTE SABOR MORANGO +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 C/ ACEROLA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28652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321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406</cp:revision>
  <dcterms:created xsi:type="dcterms:W3CDTF">2021-09-24T12:11:45Z</dcterms:created>
  <dcterms:modified xsi:type="dcterms:W3CDTF">2023-05-12T12:33:30Z</dcterms:modified>
</cp:coreProperties>
</file>