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7C602-2DB7-487B-9781-725C009E3C1F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50BC-B538-48C7-B41F-30054E0FA9C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00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chemeClr val="bg1"/>
                </a:solidFill>
              </a:rPr>
              <a:t>OBS. CARDÁPIO SUJEITO A ALTERAÇÃO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2582-BB68-4BDB-9A7E-55DFB20598D6}" type="datetimeFigureOut">
              <a:rPr lang="pt-BR" smtClean="0"/>
              <a:pPr/>
              <a:t>08/08/2024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309662" y="107974"/>
            <a:ext cx="5545838" cy="713555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PROGRAMA NACIONAL DE ALIMENTAÇÃO ESCOLAR – PNAE</a:t>
            </a:r>
            <a:endParaRPr lang="pt-BR" sz="1000" dirty="0">
              <a:latin typeface="+mj-lt"/>
            </a:endParaRPr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45" y="142852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48274"/>
              </p:ext>
            </p:extLst>
          </p:nvPr>
        </p:nvGraphicFramePr>
        <p:xfrm>
          <a:off x="164163" y="1321593"/>
          <a:ext cx="9579667" cy="46415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3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1223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Segunda</a:t>
                      </a:r>
                    </a:p>
                    <a:p>
                      <a:pPr algn="ctr"/>
                      <a:r>
                        <a:rPr lang="pt-BR" sz="1200" dirty="0"/>
                        <a:t>12/08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Terça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13/08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Quarta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14/08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Quinta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15/08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Sexta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16/08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105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CAFÉ</a:t>
                      </a:r>
                      <a:r>
                        <a:rPr lang="pt-BR" sz="1100" baseline="0" dirty="0"/>
                        <a:t> DA MANHÃ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latin typeface="+mn-lt"/>
                        </a:rPr>
                        <a:t>BISCOITO DE POLVILHO </a:t>
                      </a:r>
                      <a:r>
                        <a:rPr lang="pt-BR" sz="800" b="0" baseline="0" dirty="0">
                          <a:latin typeface="+mn-lt"/>
                        </a:rPr>
                        <a:t> C/ LINHAÇA </a:t>
                      </a:r>
                      <a:r>
                        <a:rPr lang="pt-BR" sz="800" b="0" dirty="0">
                          <a:latin typeface="+mn-lt"/>
                        </a:rPr>
                        <a:t> +</a:t>
                      </a:r>
                      <a:r>
                        <a:rPr lang="pt-BR" sz="800" b="0" baseline="0" dirty="0">
                          <a:latin typeface="+mn-lt"/>
                        </a:rPr>
                        <a:t> </a:t>
                      </a:r>
                      <a:r>
                        <a:rPr lang="pt-BR" sz="800" b="0" dirty="0">
                          <a:latin typeface="+mn-lt"/>
                        </a:rPr>
                        <a:t>LEITE PURO OU C/ CACAU/ FRUTA + 01 FRUTA</a:t>
                      </a:r>
                      <a:r>
                        <a:rPr lang="pt-BR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8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PAOZINHO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CEBOLA C/ REQUEIJÃO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INTEGRAL C/ CACAU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 + 01 FRUTA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latin typeface="+mn-lt"/>
                        </a:rPr>
                        <a:t>BOLO</a:t>
                      </a:r>
                      <a:r>
                        <a:rPr lang="pt-BR" sz="800" b="0" baseline="0" dirty="0">
                          <a:latin typeface="+mn-lt"/>
                        </a:rPr>
                        <a:t> DE CHOCOLATE </a:t>
                      </a:r>
                      <a:r>
                        <a:rPr lang="pt-BR" sz="800" b="0" dirty="0">
                          <a:latin typeface="+mn-lt"/>
                        </a:rPr>
                        <a:t>C/ AMEIXA  PRETA + LEITE</a:t>
                      </a:r>
                      <a:r>
                        <a:rPr lang="pt-BR" sz="800" b="0" baseline="0" dirty="0">
                          <a:latin typeface="+mn-lt"/>
                        </a:rPr>
                        <a:t> INTEGRAL BATIDO C/ MAÇÃ E MAMÃO </a:t>
                      </a:r>
                      <a:r>
                        <a:rPr lang="pt-BR" sz="800" b="0" dirty="0">
                          <a:latin typeface="+mn-lt"/>
                        </a:rPr>
                        <a:t>+ 0 1 FRUTA 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PAOZINHO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BATATA  C/ </a:t>
                      </a:r>
                      <a:r>
                        <a:rPr lang="pt-BR" sz="900" b="1" baseline="0" dirty="0">
                          <a:latin typeface="+mn-lt"/>
                          <a:ea typeface="Times New Roman"/>
                          <a:cs typeface="Times New Roman"/>
                        </a:rPr>
                        <a:t>QUEIJO MINAS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BATIDO C/  CACAU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 + 0 1 FRUTA </a:t>
                      </a:r>
                      <a:endParaRPr lang="pt-BR" sz="8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 CASEIRO COM MANTEIGA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BATIDO C/   BANANA E MAMÃO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 + 0 1 FRUTA </a:t>
                      </a:r>
                      <a:endParaRPr lang="pt-BR" sz="8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607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ALMOÇO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/>
                        <a:t>ARROZ</a:t>
                      </a:r>
                      <a:r>
                        <a:rPr lang="pt-BR" sz="800" baseline="0" dirty="0"/>
                        <a:t> BRANCO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70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0" baseline="0" dirty="0"/>
                        <a:t>STROGONOFF DE CARNE DE CARNE BOVINA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aseline="0" dirty="0"/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aseline="0" dirty="0"/>
                        <a:t>FAROFA DE  ABOBRINHA C/ ERVILHA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70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SALADA DE SELETA DE LEGUMES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7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pt-BR" sz="7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BROCOLIS, COUVE FLOR, CENOURA, VAGEM E ERVILHA)</a:t>
                      </a:r>
                      <a:endParaRPr lang="pt-BR" sz="7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8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*FEIJÃO OPCIONAL</a:t>
                      </a:r>
                    </a:p>
                  </a:txBody>
                  <a:tcPr marL="96997" marR="96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COXINHA DA ASA NO MOLHO C/ TOMATE, CENOURA, CEBOLA E CHEIRO VERDE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P0LENTA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SIMPLES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aseline="0" dirty="0"/>
                        <a:t>SALADA DE  REPOLHO C/ TOMATE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MACARRONADA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SIMPLES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CARNE DE PANELA ACEBOLADA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BETERRABA</a:t>
                      </a:r>
                      <a:r>
                        <a:rPr lang="pt-BR" sz="90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COZIDA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SALADA DE BROCOLIS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8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*ARROZ/ FEIJÃO OPCIONAL</a:t>
                      </a:r>
                      <a:endParaRPr lang="pt-BR" sz="8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OMELETE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FORNO C/ LEGUMES (TOMATE,CEBOLA  E CHEIRO VERDE)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CENORA REFOGADA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DE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ALFACE 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pt-BR" sz="800" b="1" baseline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BRANCO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CARNE SUINA EM CUBO</a:t>
                      </a:r>
                      <a:r>
                        <a:rPr lang="pt-BR" sz="900" b="1" baseline="0" dirty="0">
                          <a:latin typeface="+mn-lt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ACEBOLADA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MANDIOCA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COZIDA 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DE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TOMATE C/ ACELGA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0382" marR="703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95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LANCHE DA TARDE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PÃO</a:t>
                      </a:r>
                      <a:r>
                        <a:rPr lang="pt-BR" sz="900" b="0" baseline="0" dirty="0">
                          <a:latin typeface="+mn-lt"/>
                        </a:rPr>
                        <a:t> DE QUEIJO  +  LEITE INTEGRAL C/ CACAU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01 FRUTA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BOLO SIMPLES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C/ UVA PASSA +  LEITE BATIDO C/ POLPA DE MORANGO + 01 FRUTA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latin typeface="+mn-lt"/>
                        </a:rPr>
                        <a:t>TORTA DE SARDINHA C/ CENOURA, TOMATE,  ERVILHA, MILHO VERDE + SUCO NATURAL DE LARANJA  C/ CENOURA + 01 FRUTA 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SALADA DE FRUTAS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(BANANA, MORANGO, MAÇÃ, MAMÃO</a:t>
                      </a:r>
                      <a:r>
                        <a:rPr lang="pt-BR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LARANJA) </a:t>
                      </a:r>
                      <a:r>
                        <a:rPr lang="pt-BR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AVEIA EM FLOCOS </a:t>
                      </a:r>
                      <a:r>
                        <a:rPr lang="pt-BR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PAOZINHO DE LEITE COM MOLHO DE </a:t>
                      </a:r>
                      <a:r>
                        <a:rPr lang="pt-BR" sz="900" b="1" dirty="0">
                          <a:latin typeface="+mn-lt"/>
                        </a:rPr>
                        <a:t>CARNE MOIDA </a:t>
                      </a:r>
                      <a:r>
                        <a:rPr lang="pt-BR" sz="900" b="0" dirty="0">
                          <a:latin typeface="+mn-lt"/>
                        </a:rPr>
                        <a:t>+</a:t>
                      </a:r>
                      <a:r>
                        <a:rPr lang="pt-BR" sz="900" b="0" baseline="0" dirty="0">
                          <a:latin typeface="+mn-lt"/>
                        </a:rPr>
                        <a:t> </a:t>
                      </a:r>
                      <a:r>
                        <a:rPr lang="pt-BR" sz="900" b="0" dirty="0">
                          <a:latin typeface="+mn-lt"/>
                        </a:rPr>
                        <a:t>SUCO</a:t>
                      </a:r>
                      <a:r>
                        <a:rPr lang="pt-BR" sz="900" b="0" baseline="0" dirty="0">
                          <a:latin typeface="+mn-lt"/>
                        </a:rPr>
                        <a:t>  NATURAL DE LARANJA </a:t>
                      </a:r>
                      <a:endParaRPr lang="pt-BR" sz="800" b="1" baseline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25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JANTAR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SOPA DE LEGUMES C/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CARNE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FRANGO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CENOURA, BATATA DOCE, ABOBRINHA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CHUCHU 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ESPINAFRE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TOMATE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MANDIOCA EM CUBINHOS C/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SUINA 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TOMATE, COUVE E CHEIRO VERDE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FEIJÃO C/ MACARRÃO, 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 BOVINA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CENOURA, CHUCHU, ABOBRINHA   E CEBOLINHA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FUBA COM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 BOVINA MOIDA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COUVE PICADINHA, TOMATE E CHEIRO VERDE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CANJA DE ARROZ C/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CARNE DE FRANGO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 CUBINHOS, TOMATE, ABOBRINHA, BATATA, CENOURA 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595947" y="214294"/>
            <a:ext cx="2470902" cy="1359886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800" b="1" dirty="0">
                <a:solidFill>
                  <a:srgbClr val="011327"/>
                </a:solidFill>
              </a:rPr>
              <a:t>MÊS DE AGOSTO 2024</a:t>
            </a:r>
          </a:p>
          <a:p>
            <a:pPr algn="ctr"/>
            <a:r>
              <a:rPr lang="pt-BR" sz="2700" b="1" dirty="0">
                <a:solidFill>
                  <a:srgbClr val="011327"/>
                </a:solidFill>
              </a:rPr>
              <a:t> </a:t>
            </a:r>
            <a:endParaRPr lang="pt-BR" sz="32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54629" y="6450937"/>
            <a:ext cx="7500990" cy="236501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000" b="1" dirty="0">
                <a:latin typeface="+mj-lt"/>
              </a:rPr>
              <a:t>NUTRICIONISTA : EDUARDO PIMENTEL NICOLOSI  - CRN3:11161</a:t>
            </a:r>
            <a:endParaRPr lang="pt-BR" sz="1000" dirty="0"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66852" y="714356"/>
            <a:ext cx="1700239" cy="3290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+mj-lt"/>
              </a:rPr>
              <a:t>ZONA URBANA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595415" y="1000110"/>
            <a:ext cx="1771676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FAIXA ETÁRIA 1 a 3 anos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09693" y="555873"/>
            <a:ext cx="3629066" cy="309580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50" b="1" dirty="0">
                <a:latin typeface="+mj-lt"/>
              </a:rPr>
              <a:t>CARDÁPIO: CRECHE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52802" y="980592"/>
            <a:ext cx="1700239" cy="5195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PERIODO INTEGRAL</a:t>
            </a:r>
          </a:p>
          <a:p>
            <a:pPr algn="just"/>
            <a:endParaRPr lang="pt-BR" sz="1000" b="1" dirty="0">
              <a:latin typeface="+mj-lt"/>
            </a:endParaRPr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09662" y="6135412"/>
            <a:ext cx="1016774" cy="722588"/>
          </a:xfrm>
          <a:prstGeom prst="rect">
            <a:avLst/>
          </a:prstGeom>
          <a:noFill/>
        </p:spPr>
      </p:pic>
      <p:sp>
        <p:nvSpPr>
          <p:cNvPr id="20" name="Retângulo 19"/>
          <p:cNvSpPr/>
          <p:nvPr/>
        </p:nvSpPr>
        <p:spPr>
          <a:xfrm>
            <a:off x="6810388" y="6286520"/>
            <a:ext cx="285752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582863"/>
              </p:ext>
            </p:extLst>
          </p:nvPr>
        </p:nvGraphicFramePr>
        <p:xfrm>
          <a:off x="8409384" y="48607"/>
          <a:ext cx="1143031" cy="109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9384" y="48607"/>
                        <a:ext cx="1143031" cy="109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448</Words>
  <Application>Microsoft Office PowerPoint</Application>
  <PresentationFormat>Papel A4 (210 x 297 mm)</PresentationFormat>
  <Paragraphs>83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322</cp:revision>
  <cp:lastPrinted>2023-05-16T19:00:20Z</cp:lastPrinted>
  <dcterms:created xsi:type="dcterms:W3CDTF">2021-09-24T14:09:26Z</dcterms:created>
  <dcterms:modified xsi:type="dcterms:W3CDTF">2024-08-08T12:37:53Z</dcterms:modified>
</cp:coreProperties>
</file>