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21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13/11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14/11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15/11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16/11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17/11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MACARRONADA C/ MOLHO DE CARNE MOÍDA E LEGUMES (CENOURA, TOMATE, CEBOLA, AZEITONA E CHEIRO-VERDE)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BISCOITO TIPO SEQUILHOS + LEITE INTEGRAL C/ CACAU EM PÓ ENRIQUECIDO C VITAMINAS E MINERAIS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CENOURA + STROGONOFF DE FRANGO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PRESUNTO + SUCO DE TANGERINA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120</Words>
  <Application>Microsoft Office PowerPoint</Application>
  <PresentationFormat>Papel A4 (210 x 297 mm)</PresentationFormat>
  <Paragraphs>32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128</cp:revision>
  <dcterms:created xsi:type="dcterms:W3CDTF">2021-09-24T14:10:32Z</dcterms:created>
  <dcterms:modified xsi:type="dcterms:W3CDTF">2023-11-08T17:15:10Z</dcterms:modified>
</cp:coreProperties>
</file>