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2">
          <p15:clr>
            <a:srgbClr val="A4A3A4"/>
          </p15:clr>
        </p15:guide>
        <p15:guide id="2" pos="31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24" y="162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06/02/2025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988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06/02/2025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61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06/02/2025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06/02/2025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06/02/2025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06/02/2025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048973"/>
              </p:ext>
            </p:extLst>
          </p:nvPr>
        </p:nvGraphicFramePr>
        <p:xfrm>
          <a:off x="416496" y="1356702"/>
          <a:ext cx="9254262" cy="475375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361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9342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0006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10/02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11/02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12/02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13/02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14/02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19604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CAFÉ</a:t>
                      </a:r>
                      <a:r>
                        <a:rPr lang="pt-BR" sz="1400" b="1" baseline="0" dirty="0"/>
                        <a:t> DA MANHÃ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+mn-lt"/>
                          <a:ea typeface="Times New Roman"/>
                          <a:cs typeface="Architect"/>
                        </a:rPr>
                        <a:t>BISCOITO SALGADO APERITIVO + LEITE INTEGRAL C/ CACAU EM PÓ ENRIQUECIDO C/ VITAMINAS E MINERAIS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LEITE RECHEADO C/ REQUEIJÃO + LEITE INTEGRAL C/ CACAU EM PÓ ENRIQUECIDO C/ VITAMINAS E MINERAIS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+mn-lt"/>
                          <a:ea typeface="Times New Roman"/>
                          <a:cs typeface="Architect"/>
                        </a:rPr>
                        <a:t>BOLO DE COCO + BEBIDA CAPUCCINO ENRIQUECIDA C/ VITAMINAS E MINERAIS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LEITE RECHEADO C/ MARGARINA +</a:t>
                      </a:r>
                      <a:r>
                        <a:rPr lang="pt-BR" sz="1200">
                          <a:effectLst/>
                          <a:latin typeface="+mn-lt"/>
                          <a:ea typeface="Times New Roman"/>
                          <a:cs typeface="Architect"/>
                        </a:rPr>
                        <a:t> </a:t>
                      </a:r>
                      <a:r>
                        <a:rPr lang="pt-BR" sz="1200" b="1">
                          <a:effectLst/>
                          <a:latin typeface="+mn-lt"/>
                          <a:ea typeface="Times New Roman"/>
                          <a:cs typeface="Architect"/>
                        </a:rPr>
                        <a:t>LEITE INTEGRAL C/ CACAU EM PÓ ENRIQUECIDO C/ VITAMINAS E MINERAIS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BISCOITO SEQUILHOS + LEITE INTEGRAL C/ CACAU EM PÓ ENRIQUECIDO C/ VITAMINAS E MINERAIS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88232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ALMOÇO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CARNE BOVINA EM CUBOS COZIDA C/ TOMATE, ERVILHAS E BATATA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POLENTA SIMPLES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PEPINO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FILÉ DE FRANGO EM TIRAS REFOGADO C/ BRÓCOLIS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PURÊ DE BATATA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TOMATE C/ CEBOLA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MACARRÃO AO SUGO (MOLHO DE TOMATE)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COXINHA DA ASA ASSADA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ABÓBORA REFOGADA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ACELGA C/ CENOURA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FILÉ DE TILÁPIA ENSOPADO C/ BATATA, CENOURA E AZEITONA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FAROFA DE COUVE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CHICÓRIA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CARNE SUÍNA EM TIRAS REFOGADA C/ SELETA DE LEGUMES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CREME DE MILHO VERDE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REPOLHO C/ TOMATE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31136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LANCHE DA TARDE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LEITE RECHEADO C/ PATÊ DE FRANGO + SUCO DE LARANJA C/ ACEROLA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QUEIJO + BEBIDA IOGURTE MORANGO ENRIQUECIDA C/ VITAMINAS E MINERAIS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+mn-lt"/>
                          <a:ea typeface="Times New Roman"/>
                          <a:cs typeface="Architect"/>
                        </a:rPr>
                        <a:t>BISCOITO SALGADO INTEGRAL + LEITE INTEGRAL C/ CACAU EM PÓ ENRIQUECIDO C/ VITAMINAS E MINERAIS 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LEITE RECHEADO C/ PRESUNTO + LEITE INTEGRAL C/ CACAU EM PÓ ENRIQUECIDO C/ VITAMINAS E MINERAIS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FRANCÊS RECHEADO C/ MUSSARELA + LEITE INTEGRAL C/ CACAU EM PÓ ENRIQUECIDO C/ VITAMINAS E MINERAIS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FEVEREIRO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500834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04 a 17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INTEGRAL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573883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 ENSINO INFANTIL E FUNDAMENTAL</a:t>
            </a:r>
          </a:p>
          <a:p>
            <a:pPr algn="just">
              <a:lnSpc>
                <a:spcPct val="150000"/>
              </a:lnSpc>
            </a:pP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790916" y="6162117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48" y="142852"/>
                        <a:ext cx="1194521" cy="11429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3541</TotalTime>
  <Words>265</Words>
  <Application>Microsoft Office PowerPoint</Application>
  <PresentationFormat>Papel A4 (210 x 297 mm)</PresentationFormat>
  <Paragraphs>81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User</cp:lastModifiedBy>
  <cp:revision>437</cp:revision>
  <dcterms:created xsi:type="dcterms:W3CDTF">2021-09-24T12:11:45Z</dcterms:created>
  <dcterms:modified xsi:type="dcterms:W3CDTF">2025-02-06T16:35:57Z</dcterms:modified>
</cp:coreProperties>
</file>