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16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03/08/2023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2000240"/>
          <a:ext cx="9382157" cy="2574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07/08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08/08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09/08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10/08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11/08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716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BISCOITO SALGADO SORTIDOS + BEBIDA CHOCOLATE MALTE E OVOS ENRIQUECIDA C/ VITAMINAS E </a:t>
                      </a:r>
                      <a:r>
                        <a:rPr lang="pt-B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MINERAIS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CANJICA DE MILHO BRANCO C/ AMENDOIM E LEITE INTEGRAL ENRIQUECIDO C/ VITAMINAS E MINERAIS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PÃO DE LEITE RECHEADO C/ MARGARINA + LEITE INTEGRAL C/ CACAU EM PÓ ENRIQUECIDO C/ VITAMINAS E MINERAIS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MACARRONADA C/ MOLHO DE FRANGO EM TIRAS E LEGUMES (TOMATE, CENOURA, ABOBRINHA, CEBOLA </a:t>
                      </a:r>
                      <a:r>
                        <a:rPr lang="pt-B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 E </a:t>
                      </a: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CHEIRO- VERDE)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PATÊ DE FRANGO + SUCO DE UVA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AGOSTO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>
                <a:solidFill>
                  <a:schemeClr val="bg1"/>
                </a:solidFill>
              </a:rPr>
              <a:t>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0968" y="4714884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151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68</cp:revision>
  <dcterms:created xsi:type="dcterms:W3CDTF">2021-09-24T14:10:32Z</dcterms:created>
  <dcterms:modified xsi:type="dcterms:W3CDTF">2023-08-03T17:15:03Z</dcterms:modified>
</cp:coreProperties>
</file>