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08/02/2023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76012"/>
              </p:ext>
            </p:extLst>
          </p:nvPr>
        </p:nvGraphicFramePr>
        <p:xfrm>
          <a:off x="163168" y="1282045"/>
          <a:ext cx="9579667" cy="4658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13/02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BOLO DE CACAU S/ AÇUCAR C/ UVA PASSA BRANCA +  </a:t>
                      </a:r>
                      <a:r>
                        <a:rPr lang="pt-BR" sz="900" b="1" baseline="0" smtClean="0">
                          <a:latin typeface="+mn-lt"/>
                        </a:rPr>
                        <a:t>LEITE </a:t>
                      </a:r>
                      <a:r>
                        <a:rPr lang="pt-BR" sz="900" b="1" baseline="0" smtClean="0">
                          <a:latin typeface="+mn-lt"/>
                        </a:rPr>
                        <a:t> INTEGRAL </a:t>
                      </a:r>
                      <a:r>
                        <a:rPr lang="pt-BR" sz="900" b="1" baseline="0" dirty="0" smtClean="0">
                          <a:latin typeface="+mn-lt"/>
                        </a:rPr>
                        <a:t>C/ CACAU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BOLO</a:t>
                      </a:r>
                      <a:r>
                        <a:rPr lang="pt-BR" sz="900" b="1" baseline="0" dirty="0" smtClean="0">
                          <a:latin typeface="+mn-lt"/>
                        </a:rPr>
                        <a:t> SIMPLES S/ AÇUCAR C/ UVA PASSA </a:t>
                      </a:r>
                      <a:r>
                        <a:rPr lang="pt-BR" sz="900" b="1" dirty="0" smtClean="0">
                          <a:latin typeface="+mn-lt"/>
                        </a:rPr>
                        <a:t> E</a:t>
                      </a:r>
                      <a:r>
                        <a:rPr lang="pt-BR" sz="900" b="1" baseline="0" dirty="0" smtClean="0">
                          <a:latin typeface="+mn-lt"/>
                        </a:rPr>
                        <a:t> LEITE BATIDO C/  FRUTA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 MANTEIGA  + LEITE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INTEGRAL C/ CACAU/FRUTA 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</a:p>
                  </a:txBody>
                  <a:tcPr marL="99059" marR="99059" marT="45719" marB="45719"/>
                </a:tc>
              </a:tr>
              <a:tr h="149543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</a:rPr>
                        <a:t>ARROZ  C/ ERVILHA</a:t>
                      </a:r>
                      <a:r>
                        <a:rPr lang="pt-BR" sz="900" b="1" baseline="0" dirty="0" smtClean="0">
                          <a:effectLst/>
                        </a:rPr>
                        <a:t> 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smtClean="0">
                          <a:effectLst/>
                        </a:rPr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/>
                        <a:t>CARNE DE PANELA C/  BATATA</a:t>
                      </a:r>
                      <a:r>
                        <a:rPr lang="pt-BR" sz="900" b="1" baseline="0" dirty="0" smtClean="0"/>
                        <a:t>,  CENOURA,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ABOBRINHA 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C/  CEBOLA 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CEBOLA, TOMATE E CHEIRO VERDE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9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TOMATE C/ CEBOLA</a:t>
                      </a:r>
                      <a:endParaRPr lang="pt-BR" sz="8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GRAO DE BICO C/ MUSSARELA EM CUBINHOS TOMATE, CONOURA E CEBOLA </a:t>
                      </a:r>
                      <a:endParaRPr lang="pt-BR" sz="900" b="1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MANDIOCA COZIDA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 DE ERVILHA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CHEIRO VERDE , TOMATE CENOURA E CEBOLA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MILHO VERDE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CEBOLINHA </a:t>
                      </a:r>
                    </a:p>
                  </a:txBody>
                  <a:tcPr marL="70382" marR="70382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 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  + 01 FRUTA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PÃO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QUEIJO +  SUCO NATURAL LARANJA +1 FRUTA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BISCOITO DE POLVILHO INTEGRAL</a:t>
                      </a:r>
                      <a:r>
                        <a:rPr lang="pt-BR" sz="900" b="1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1" dirty="0" smtClean="0">
                          <a:latin typeface="+mn-lt"/>
                        </a:rPr>
                        <a:t> +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LEITE PURO OU C/ CACAU/ FRUTA + 01 </a:t>
                      </a:r>
                      <a:r>
                        <a:rPr lang="pt-BR" sz="900" b="1" dirty="0" smtClean="0">
                          <a:latin typeface="+mn-lt"/>
                        </a:rPr>
                        <a:t>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REQUEIJÃO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SUCO NATURAL DE FRUTA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+ 01 FRUTA </a:t>
                      </a:r>
                      <a:endParaRPr lang="pt-BR" sz="9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</a:t>
                      </a:r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MAÇÃ,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PICADINHA)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COM MOLHO DE CARNE MOIDA ,TOMATE , ERVILHA ,CEBOLA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 C/ 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FOLHAS , ABOBRINHA, E CEBOLINHA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,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CHUCHU, ABOBRINHA, BATATA E CHEIRO VERDE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</a:t>
                      </a:r>
                      <a:r>
                        <a:rPr lang="pt-BR" sz="1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</a:t>
                      </a: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ERVILHA, E CHEIRO VERDE </a:t>
                      </a:r>
                      <a:r>
                        <a:rPr lang="pt-BR" sz="10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FEVEREIRO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434</Words>
  <Application>Microsoft Office PowerPoint</Application>
  <PresentationFormat>Papel A4 (210 x 297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242</cp:revision>
  <cp:lastPrinted>2023-02-07T17:40:00Z</cp:lastPrinted>
  <dcterms:created xsi:type="dcterms:W3CDTF">2021-09-24T14:09:26Z</dcterms:created>
  <dcterms:modified xsi:type="dcterms:W3CDTF">2023-02-08T18:15:43Z</dcterms:modified>
</cp:coreProperties>
</file>