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94673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22/04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23/04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24/04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25/04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26/04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CARNE MOÍDA AO MOLHO C/ LEGUMES (TOMATE, CENOURA, BATATA,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LOMBO SUÍNO + BEBIDA COCO E ABACAXI ENRIQUECIDA C/ VITAMINAS E MINERAIS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+ MOLHO DE FRANGO EM TIRAS C/ LEGUMES (TOMATE, CENOURA, CHUCHU,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164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108</cp:revision>
  <dcterms:created xsi:type="dcterms:W3CDTF">2021-09-24T14:10:32Z</dcterms:created>
  <dcterms:modified xsi:type="dcterms:W3CDTF">2024-04-18T16:34:18Z</dcterms:modified>
</cp:coreProperties>
</file>