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3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23/02/2023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23/02/2023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2000240"/>
          <a:ext cx="9382157" cy="2320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5725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27/02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28/02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01/03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02/03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03/03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5732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ARROZ BRANCO + FRANGO EM TIRAS AO MOLHO C/ TOMATE, CENOURA, ABOBRINHA , MILHO-VERDE, CEBOLA </a:t>
                      </a:r>
                      <a:r>
                        <a:rPr lang="pt-BR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 E </a:t>
                      </a: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CHEIRO-VERDE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PATÊ DE ATUM + SUCO DE UVA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ARROZ C/ CENOURA + STROGONOFF DE CARNE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PÃO DE LEITE RECHEADO C/ MARGARINA + LEITE INTEGRAL C/ CACAU EM PÓ ENRIQUECIDO C/ VITAMINAS E MINERAIS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CANJICA C/ MILHO BRANCO E LEITE INTEGRAL ENRIQUECIDO C/ VITAMINAS E MINERAIS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FEVEREIRO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140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86</cp:revision>
  <dcterms:created xsi:type="dcterms:W3CDTF">2021-09-24T14:10:32Z</dcterms:created>
  <dcterms:modified xsi:type="dcterms:W3CDTF">2023-02-23T14:21:01Z</dcterms:modified>
</cp:coreProperties>
</file>