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76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10/02/2023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5635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00198"/>
                <a:gridCol w="1620561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13/02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14/02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15/02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16/02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17/02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SEQUILHOS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LÁCTEA SABOR CAPUCCINO ENRIQUECIDA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PÃO DE MEL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TIPO PIT STOP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SALGADO DE LIQUIDIFICADOR C/ MUSSARELA,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E CENOURA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SUCO DE UVA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TOMATE,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 E 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REFOGADA C/ CEBOLA,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CHUCHU 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</a:t>
                      </a:r>
                      <a:r>
                        <a:rPr lang="pt-BR" sz="1200" b="1" i="0">
                          <a:latin typeface="+mn-lt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pt-BR" sz="1200" b="1" i="0" smtClean="0">
                          <a:latin typeface="+mn-lt"/>
                          <a:ea typeface="Times New Roman"/>
                          <a:cs typeface="Times New Roman"/>
                        </a:rPr>
                        <a:t>COUVE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C/ TOMATE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BATATA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889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C/ LEGUMES (TOMATE, CENOURA E ERVILHAS) + SUCO DE LARANJA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5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LEITE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RECHEADO C/ PATÊ DE ATUM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MARACUJÁ</a:t>
                      </a: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07220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342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320</cp:revision>
  <dcterms:created xsi:type="dcterms:W3CDTF">2021-09-24T12:11:45Z</dcterms:created>
  <dcterms:modified xsi:type="dcterms:W3CDTF">2023-02-10T12:51:56Z</dcterms:modified>
</cp:coreProperties>
</file>