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14/08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15/08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16/08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17/08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18/08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INTEGRAL NATA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POLENTA C/ MOLHO DE FRANGO EM TIRAS E LEGUMES (TOMATE, CENOURA, ABOBRINHA,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CEBOLA 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BOLO DE COCO </a:t>
                      </a: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smtClean="0">
                          <a:latin typeface="Arial"/>
                          <a:ea typeface="Times New Roman"/>
                          <a:cs typeface="Times New Roman"/>
                        </a:rPr>
                        <a:t>BEBIDA  </a:t>
                      </a: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LÁCTEA CAPUCCINO ENRIQUECIDA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ERVILHAS + FEIJÃO COMUM C/ CARNE BOVINA EM TIRAS E LEGUMES (BATATA, CENOURA, COUVE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LOMBO SUÍNO + BEBIDA TIPO IOGURTE MORANGO ENRIQUECIDA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158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69</cp:revision>
  <dcterms:created xsi:type="dcterms:W3CDTF">2021-09-24T14:10:32Z</dcterms:created>
  <dcterms:modified xsi:type="dcterms:W3CDTF">2023-08-10T12:17:57Z</dcterms:modified>
</cp:coreProperties>
</file>