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05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17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23/10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24/10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25/10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26/10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27/10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CACAU + BEBIDA NAPOLITANO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FUBA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BEBIDA CHOCOLATE MALTE E OVOS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EMPANADO DE FRANGO C/ CENOURA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ABOBORA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CENOURA RALADA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TIRAS REFOGADA C/ TOMATE,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COUVE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1200" b="1" i="0">
                          <a:latin typeface="+mn-lt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pt-BR" sz="1200" b="1" i="0" smtClean="0">
                          <a:latin typeface="+mn-lt"/>
                          <a:ea typeface="Times New Roman"/>
                          <a:cs typeface="Times New Roman"/>
                        </a:rPr>
                        <a:t>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REFOGADA C/ BATATA,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PAO DE QUEIJO + BEBIDA TIPO IOGURTE SALADA DE FRUTAS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 ENRIQUECIDO C/ 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APERITIVO + BEBIDA LACTEA COCO E ABACAXI ENRIQUECIDA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PAO FRANCÊS RECHEADO C/ MOLHO DE CARNE MOÍDA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338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406</cp:revision>
  <dcterms:created xsi:type="dcterms:W3CDTF">2021-09-24T12:11:45Z</dcterms:created>
  <dcterms:modified xsi:type="dcterms:W3CDTF">2023-10-20T12:06:54Z</dcterms:modified>
</cp:coreProperties>
</file>