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38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28/09/2023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28/09/2023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28/09/2023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28/09/2023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28/09/2023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28/09/2023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28/09/2023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28/09/2023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28/09/2023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28/09/2023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28/09/2023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28/09/2023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28/09/2023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95415" y="142852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557800"/>
              </p:ext>
            </p:extLst>
          </p:nvPr>
        </p:nvGraphicFramePr>
        <p:xfrm>
          <a:off x="163168" y="1282045"/>
          <a:ext cx="9579667" cy="50215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/>
                <a:gridCol w="1793062"/>
                <a:gridCol w="1685045"/>
                <a:gridCol w="1699331"/>
                <a:gridCol w="1728192"/>
                <a:gridCol w="1693491"/>
              </a:tblGrid>
              <a:tr h="45192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b="1" dirty="0" smtClean="0"/>
                        <a:t>02/10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/>
                        <a:t>03/10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/>
                        <a:t>04/10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/>
                        <a:t>05/10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/>
                        <a:t>06/10</a:t>
                      </a:r>
                    </a:p>
                  </a:txBody>
                  <a:tcPr marL="99059" marR="99059" marT="45719" marB="45719"/>
                </a:tc>
              </a:tr>
              <a:tr h="681645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FLOCOS DE CEREAIS S/ AÇUCAR C/ BANANA, MAMAO, MAÇA EM CUBINHOS  C/ LEITE INTEGRAL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CENOURA 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</a:rPr>
                        <a:t>LEITE PURO OU C/ CACAU/ FRUTA + 1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pt-BR" sz="9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BOLO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CACAU C/ UVA </a:t>
                      </a:r>
                      <a:r>
                        <a:rPr lang="pt-BR" sz="900" b="0" baseline="0" dirty="0" smtClean="0">
                          <a:latin typeface="+mn-lt"/>
                        </a:rPr>
                        <a:t>PASSA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BATIDO COM ABACATE</a:t>
                      </a:r>
                      <a:r>
                        <a:rPr lang="pt-BR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FRUTAS PICADAS C/ AVEIA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(MAMAO,MAÇÃ,BANANA)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LEITE INTEGRAL C/ CACAU</a:t>
                      </a:r>
                    </a:p>
                  </a:txBody>
                  <a:tcPr marL="99059" marR="99059" marT="45719" marB="45719"/>
                </a:tc>
              </a:tr>
              <a:tr h="1446291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OVOS MEXIDOS C/ CENOURA, MUSSARELA,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TOMATE, CEBOLA E CHEIRO VERDE.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LEGUMES REFOGADO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TOMATE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CEBOLA </a:t>
                      </a:r>
                      <a:endParaRPr lang="pt-BR" sz="8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ARROZ C/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LENTILHA</a:t>
                      </a: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          FEIJÃO COMUM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t-BR" sz="8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FILE DE FRANGO REFOGADO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, TOMATE, ERVILHA , MILHO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VERDE,</a:t>
                      </a: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CEBOLA E CHEIRO VERDE.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PURE DE BATATA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BROCOLIS  C/ CEBOLA  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C/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ERVILHA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PRETO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COXINHA DA ASA NO MOLHO C/ TOMATE CEBOLA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CREME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MILHO VERDE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BETERRABA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CEBOLA </a:t>
                      </a:r>
                      <a:endParaRPr lang="pt-BR" sz="8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BETERRABA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STROGONOFF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CARNE  BOVINA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FAROFA DE CENOURA  C/ ERVILHA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CHUCHU C/ CEBOLA </a:t>
                      </a:r>
                    </a:p>
                  </a:txBody>
                  <a:tcPr marL="89535" marR="89535" marT="0" marB="0"/>
                </a:tc>
              </a:tr>
              <a:tr h="877664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b="0" baseline="0" dirty="0" smtClean="0">
                          <a:latin typeface="+mn-lt"/>
                        </a:rPr>
                        <a:t>TORTA DE FRANGO C/ CENOURA, ERVILHA, MILHO VERDE, TOMATE, CEBOLA E CHEIRO VERDE + SUCO NATURAL DE LARANJA C/ CENOURA </a:t>
                      </a:r>
                      <a:endParaRPr lang="pt-BR" sz="900" b="0" baseline="-25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QUIBE DE ASSADEIRA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pt-BR" sz="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RECHEADO C/ LEGUMES  REQUEIJÃO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+ 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SUCO SABOR GOIABA (POLPA) + 01 FRUTA </a:t>
                      </a:r>
                      <a:endParaRPr lang="pt-BR" sz="900" b="0" baseline="-25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SALADA DE FRUTAS C/ AVEIA </a:t>
                      </a: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BANANA, MELAO, MAÇÃ, UVA, MAMÃO</a:t>
                      </a:r>
                      <a:r>
                        <a:rPr lang="pt-BR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LARANJA </a:t>
                      </a:r>
                      <a:r>
                        <a:rPr lang="pt-BR" sz="900" b="0" dirty="0" smtClean="0">
                          <a:latin typeface="+mn-lt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PÃO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QUEIJO  +  SUCO NATURAL LARANJA + BRIGADEIRO DE UVA PASSA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1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                </a:t>
                      </a:r>
                    </a:p>
                  </a:txBody>
                  <a:tcPr marL="99059" marR="99059" marT="45719" marB="45719"/>
                </a:tc>
              </a:tr>
              <a:tr h="1095449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FUBA COM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CARNE, COUVE PICADINHA, TOMATE , E CHEIRO VERDE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MANDIOCA EM CUBINHOS COM PERNIL SUINO PICADINHO C/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TOMATE,CEBOLA E CHEIRO VERDE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FEIJÃO C/ MACARRÃO  CARNE PICADINHA,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CENOURA, CHUCHU, ABOBRINHA, BETERRABA RALADA E CEBOLINHA 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SOPA DE LEGUMES C/ CARNE BOVINA BATATA DOCE, CENOURA ESPINAFRE, TOMATE E CHEIRO VERDE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1359886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11327"/>
                </a:solidFill>
              </a:rPr>
              <a:t>MÊS OUTUBRO           DE 2023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50083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52802" y="928670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09662" y="6135412"/>
            <a:ext cx="1016774" cy="7225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582863"/>
              </p:ext>
            </p:extLst>
          </p:nvPr>
        </p:nvGraphicFramePr>
        <p:xfrm>
          <a:off x="8409384" y="48607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9384" y="48607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388</Words>
  <Application>Microsoft Office PowerPoint</Application>
  <PresentationFormat>Papel A4 (210 x 297 mm)</PresentationFormat>
  <Paragraphs>74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279</cp:revision>
  <cp:lastPrinted>2023-08-30T17:06:13Z</cp:lastPrinted>
  <dcterms:created xsi:type="dcterms:W3CDTF">2021-09-24T14:09:26Z</dcterms:created>
  <dcterms:modified xsi:type="dcterms:W3CDTF">2023-09-28T14:54:21Z</dcterms:modified>
</cp:coreProperties>
</file>