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07/12/2023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7835227"/>
              </p:ext>
            </p:extLst>
          </p:nvPr>
        </p:nvGraphicFramePr>
        <p:xfrm>
          <a:off x="595282" y="1357298"/>
          <a:ext cx="8929750" cy="48042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11/12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12/12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13/12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14/12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15/12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FLOCOS DE CEREAIS + BEBIDA IOGURTE MORANGO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PO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SALGADO + LEITE INTEGRAL C/ CACAU EM PO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COCO + BEBIDA CHOCOLATE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CONSELHO ESCOLAR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29799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ABOBRINHA,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BRÓCOLIS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CARNE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BOVINA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VERMELHO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CUBOS REFOGADO C/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MACARRÃO C/ MUSSARELA, MILHO VERDE, AZEITONAS E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CONSELHO ESCOLAR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FRANCÊS RECHEADO C/ MOLHO DE FRANGO DESFIADO + SUCO DE MARACUJÁ 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QUEIJO + BEBIDA LACTEA MARACUJÁ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UVA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PATÊ DE ATUM + SUCO DE LARANJA + 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CONSELHO ESCOLAR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smtClean="0">
                <a:solidFill>
                  <a:srgbClr val="011327"/>
                </a:solidFill>
              </a:rPr>
              <a:t>DEZEMBRO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30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289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421</cp:revision>
  <dcterms:created xsi:type="dcterms:W3CDTF">2021-09-24T12:11:45Z</dcterms:created>
  <dcterms:modified xsi:type="dcterms:W3CDTF">2023-12-07T15:45:18Z</dcterms:modified>
</cp:coreProperties>
</file>