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24/04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25/04</a:t>
                      </a:r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26/04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27/04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28/04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MACARRONADA C/ MOLHO DE FRANGO EM TIRAS E LEGUMES (TOMATE, CENOURA, ABOBRINHA, CEBOLA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BOLO DE FUBÁ + BEBIDA LACTEA SABOR CHOCOLATE ENRIQUECIDA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PICADINHA, ABÓBORA, BATATA, COUVE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C/ ERVILHAS + REFOGADO DE CARNE MOÍDA C/ LEGUMES (BATATA, TOMATE, CENOURA, MILHO-VERDE E AZEITONA)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160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97</cp:revision>
  <dcterms:created xsi:type="dcterms:W3CDTF">2021-09-24T14:10:32Z</dcterms:created>
  <dcterms:modified xsi:type="dcterms:W3CDTF">2023-04-20T11:21:56Z</dcterms:modified>
</cp:coreProperties>
</file>