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336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80968" y="1356378"/>
          <a:ext cx="9023701" cy="49349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635"/>
                <a:gridCol w="1556695"/>
                <a:gridCol w="1637146"/>
                <a:gridCol w="1669508"/>
                <a:gridCol w="1596921"/>
                <a:gridCol w="1619796"/>
              </a:tblGrid>
              <a:tr h="57150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09/10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10/10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11/10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12/10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13/10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00105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</a:p>
                    <a:p>
                      <a:pPr algn="ctr"/>
                      <a:r>
                        <a:rPr lang="pt-BR" sz="1400" b="1" baseline="0" dirty="0" smtClean="0"/>
                        <a:t>09:00H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DE BAUNILHA TIPO COOKIES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CASEIRO C/ MARGARINA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LEITE RECHEADO C/ MOLHO DE CARNE MOÍDA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SUCO DE LARANJA INTEGRAL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FERIADO </a:t>
                      </a: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NACIONAL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PONTO </a:t>
                      </a: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FACULTATIVO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11743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</a:p>
                    <a:p>
                      <a:pPr algn="ctr"/>
                      <a:r>
                        <a:rPr lang="pt-BR" sz="1400" b="1" dirty="0" smtClean="0"/>
                        <a:t>12:00H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CENOURA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SUÍNA EM CUBOS COZIDA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MANDIOCA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COUVE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VINAGRETE (TOMATE PICADINHO, CEBOLA E CHEIRO VERDE)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TIRAS REFOGADA C/ CENOURA, TOMATE, CEBOLA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REPOLHO 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MACARRÃO AO SUGO (MOLHO DE TOMATE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COXINHA DA ASA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ASSADA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BATATA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SAUTÉ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TROPICAL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(ALFACE, COUVE, TOMATE CEREJA E MANGA)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FERIADO </a:t>
                      </a: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NACIONAL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PONTO </a:t>
                      </a: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FACULTATIVO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8014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</a:p>
                    <a:p>
                      <a:pPr algn="ctr"/>
                      <a:r>
                        <a:rPr lang="pt-BR" sz="1400" b="1" dirty="0" smtClean="0"/>
                        <a:t>15:00H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TORTA SALGADA DE FRANGO DESFIADO 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C/ TOMATE, CENOURA, ERVILHAS E CEBOLA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SUCO DE MARACUJÁ</a:t>
                      </a:r>
                      <a:endParaRPr lang="pt-BR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DE BATATA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REQUEIJÃO 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BOLO DE CHOCOLATE </a:t>
                      </a:r>
                      <a:r>
                        <a:rPr lang="pt-BR" sz="1200" b="1" baseline="0" smtClean="0">
                          <a:latin typeface="+mn-lt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1200" b="1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FERIADO </a:t>
                      </a: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NACIONAL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PONTO </a:t>
                      </a: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FACULTATIVO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OUTUBRO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429396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10 a 18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FUNDAMENTAL E MÉDIO</a:t>
            </a: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524636" y="6286520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4608</TotalTime>
  <Words>267</Words>
  <Application>Microsoft Office PowerPoint</Application>
  <PresentationFormat>Papel A4 (210 x 297 mm)</PresentationFormat>
  <Paragraphs>89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522</cp:revision>
  <dcterms:created xsi:type="dcterms:W3CDTF">2021-09-24T12:11:45Z</dcterms:created>
  <dcterms:modified xsi:type="dcterms:W3CDTF">2023-10-02T16:14:06Z</dcterms:modified>
</cp:coreProperties>
</file>