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3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3872"/>
              </p:ext>
            </p:extLst>
          </p:nvPr>
        </p:nvGraphicFramePr>
        <p:xfrm>
          <a:off x="309530" y="1997394"/>
          <a:ext cx="9382157" cy="236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24/02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25/02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26/02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28/02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CARNE BOVINA EM CUBOS AO MOLHO C/ LEGUMES (TOMATE,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FRANGO + SUCO DE LARANJA C/ ACEROLA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FRANGO EM TIRAS E LEGUMES (CENOURA, ABOBRINHA, TOMATE, ERVILHA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FLOCOS DE CEREAIS SEM AÇÚCAR + BEBIDA TIPO IOGURTE MORANGO ENRIQUECIDA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158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147</cp:revision>
  <dcterms:created xsi:type="dcterms:W3CDTF">2021-09-24T14:10:32Z</dcterms:created>
  <dcterms:modified xsi:type="dcterms:W3CDTF">2025-02-20T16:48:57Z</dcterms:modified>
</cp:coreProperties>
</file>