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4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05/04/2023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67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00198"/>
                <a:gridCol w="1620561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10/04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11/04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12/04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13/04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14/04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TIPO PIT STOP + BEBIDA LÁCTEA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+ BEBIDA LÁCTEA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TIPO SEQUILHOS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ALMÔNDEGAS BOVINA REFOGADA C/ TOMATE, CENOURA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BATATA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CENOURA, PIMENTÃO AMARELO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BEBIDA LÁCTEA SABOR CHOCOLATE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BEBIDA IOGURTE SALADA DE FRUTAS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81760" y="650083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335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351</cp:revision>
  <dcterms:created xsi:type="dcterms:W3CDTF">2021-09-24T12:11:45Z</dcterms:created>
  <dcterms:modified xsi:type="dcterms:W3CDTF">2023-04-05T17:44:10Z</dcterms:modified>
</cp:coreProperties>
</file>