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 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MILHO-VERDE + STROGONOFF DE FRANGO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REQUEIJÃO + LEITE INTEGRAL C/ CACAU EM PÓ ENRIQUECIDO C/ VITAMINAS E MINERAIS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POLENTA C/ ALMÔNDEGAS BOVINA E LEGUMES (TOMATE, CENOURA, ABOBRINHA</a:t>
                      </a:r>
                      <a:r>
                        <a:rPr lang="pt-BR" sz="12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CEBOLA E CHEIRO-VERDE)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MUSSARELA + SUCO DE LARANJA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123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98</cp:revision>
  <dcterms:created xsi:type="dcterms:W3CDTF">2021-09-24T14:10:32Z</dcterms:created>
  <dcterms:modified xsi:type="dcterms:W3CDTF">2023-04-26T15:47:37Z</dcterms:modified>
</cp:coreProperties>
</file>