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3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5725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14/02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15/02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16/02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chitect"/>
                          <a:ea typeface="Times New Roman"/>
                          <a:cs typeface="Times New Roman"/>
                        </a:rPr>
                        <a:t>POLENTA C/ MOLHO DE FRANGO EM TIRAS E LEGUMES (CENOURA, ABOBRINHA, TOMATE,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COMUM C/ CARNE EM TIRAS, BATATA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, ABÓBORA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, COUVE PICADINHA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COCO + SUCO DE UVA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chitect"/>
                          <a:ea typeface="Times New Roman"/>
                          <a:cs typeface="Times New Roman"/>
                        </a:rPr>
                        <a:t>BISCOITO SALGADO TIPO PIT STOP + BEBIDA LÁCTEA SABOR NAPOLITANO ENRIQUECIDA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</a:t>
            </a:r>
            <a:r>
              <a:rPr lang="pt-BR" sz="1250" b="1" dirty="0" smtClean="0"/>
              <a:t>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153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84</cp:revision>
  <dcterms:created xsi:type="dcterms:W3CDTF">2021-09-24T14:10:32Z</dcterms:created>
  <dcterms:modified xsi:type="dcterms:W3CDTF">2023-02-09T16:22:12Z</dcterms:modified>
</cp:coreProperties>
</file>