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28/11/2024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90880"/>
              </p:ext>
            </p:extLst>
          </p:nvPr>
        </p:nvGraphicFramePr>
        <p:xfrm>
          <a:off x="595282" y="1357298"/>
          <a:ext cx="9110246" cy="4937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02/12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03/12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04/12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05/12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06/12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01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MUSSARELA + BEBIDA CAPUCCINO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TOMATE, CENOURA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VINAGRETE (TOMATE PICADINHO, CEBOLA E CHEIRO VERDE) 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CUBOS ACEBOLADA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BATATA SAUTÉ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CENOURA RALADINHA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REFOGADA C/ BRÓCOLIS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MACARRÃO C/ CENOURA, AZEITONA E MUSSARELA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COZIDA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FRANGO DESFIADO + SUCO DE ABACAXI ENRIQUECIDO C/ VITAMINAS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QUEIJO + BEBIDA IOGURTE SALADA DE FRUTAS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PATÊ DE FRANGO + LEITE INTEGRAL C/ CACAU EM PÓ ENRIQUECIDO C/ VITAMINAS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BISCOITO SALGADO INTEGRAL + BEBIDA COCO E ABACAXI ENRIQUECIDA C/ VITAMINAS E MINERAIS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FRANCÊS RECHEADO C/ MOLHO DE CARNE MOÍDA + SUCO DE LARANJA C/ ACEROLA ENRIQUECIDO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DEZEMBRO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372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Architect</vt:lpstr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434</cp:revision>
  <dcterms:created xsi:type="dcterms:W3CDTF">2021-09-24T12:11:45Z</dcterms:created>
  <dcterms:modified xsi:type="dcterms:W3CDTF">2024-11-28T15:31:12Z</dcterms:modified>
</cp:coreProperties>
</file>