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147" autoAdjust="0"/>
    <p:restoredTop sz="94660"/>
  </p:normalViewPr>
  <p:slideViewPr>
    <p:cSldViewPr>
      <p:cViewPr>
        <p:scale>
          <a:sx n="100" d="100"/>
          <a:sy n="100" d="100"/>
        </p:scale>
        <p:origin x="-912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6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750882"/>
              </p:ext>
            </p:extLst>
          </p:nvPr>
        </p:nvGraphicFramePr>
        <p:xfrm>
          <a:off x="309530" y="1934506"/>
          <a:ext cx="9382157" cy="2511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954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24/02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25/02</a:t>
                      </a:r>
                      <a:endParaRPr lang="pt-BR" sz="1600" dirty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26/02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27/02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28/02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303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</a:t>
                      </a:r>
                      <a:r>
                        <a:rPr lang="pt-BR" sz="1400" b="1" baseline="0" dirty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BISCOITO INTEGRAL SALGADO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BRANCO + FRANGO EM TIRAS AO MOLHO C/ LEGUMES (TOMATE, CENOURA, ABOBRINHA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REQUEIJÃO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MACARRONADA C/ MOLHO DE CARNE MOÍDA E LEGUMES (TOMATE, ABOBRINHA, CENOURA, CEBOLA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PATÊ DE FRANGO + SUCO DE LARANJA C/ ACEROLA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FEVEREIRO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142875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158</Words>
  <Application>Microsoft Office PowerPoint</Application>
  <PresentationFormat>Papel A4 (210 x 297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105</cp:revision>
  <dcterms:created xsi:type="dcterms:W3CDTF">2021-09-24T14:10:32Z</dcterms:created>
  <dcterms:modified xsi:type="dcterms:W3CDTF">2025-02-20T16:48:18Z</dcterms:modified>
</cp:coreProperties>
</file>