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54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11/06/2024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81613"/>
              </p:ext>
            </p:extLst>
          </p:nvPr>
        </p:nvGraphicFramePr>
        <p:xfrm>
          <a:off x="88241" y="1282858"/>
          <a:ext cx="9579667" cy="50201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5845"/>
                <a:gridCol w="1802691"/>
                <a:gridCol w="1622478"/>
              </a:tblGrid>
              <a:tr h="34594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17/06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19/06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20/06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21/06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8254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</a:t>
                      </a:r>
                      <a:r>
                        <a:rPr lang="pt-BR" sz="900" baseline="0" dirty="0" smtClean="0"/>
                        <a:t> SIMPLES  C/ UVA PASSA BRANCA S/ AÇÚCAR + SUCO NATURAL DE  LARANJA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C/ REQUEIJÃO 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 </a:t>
                      </a:r>
                      <a:r>
                        <a:rPr lang="pt-BR" sz="8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CACAU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7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72512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EM TIRAS  C/ GRAO DE BICO, BROCOLIS,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POLENTA SIMPLES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BROCOLIS C/ TOMATE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baseline="0" dirty="0" smtClean="0"/>
                        <a:t>STROGONOFF DE CARNE DE CARNE BOVINA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 ABOBRINHA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6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SELETA DE LEGUMES</a:t>
                      </a:r>
                      <a:r>
                        <a:rPr lang="pt-BR" sz="10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endParaRPr lang="pt-BR" sz="8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6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SIMPLES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COXINHA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ASSADA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ACELAGA  C/CENOURA RALADA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EM CUBO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COZIDA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ACELGA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REFOGADA C/ CENOURA, CEBOLA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  </a:t>
                      </a: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 REPOLHO C/ TOMATE</a:t>
                      </a:r>
                    </a:p>
                  </a:txBody>
                  <a:tcPr marL="70382" marR="70382" marT="0" marB="0"/>
                </a:tc>
              </a:tr>
              <a:tr h="104621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PATE DE FRANGO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SABOR ACEROLA C/ CENOURA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TAMARA MAÇÃ, CHOCOLATE C/ LEITE INTEGRAL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r>
                        <a:rPr lang="pt-BR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SARDINHA C/ CENOURA, TOMATE,  ERVILHA, MILHO VERDE + SUCO NATURAL DE ACEROLA C/ CENOURA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 +</a:t>
                      </a:r>
                      <a:r>
                        <a:rPr lang="pt-BR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BISCOITO  DE  POLVILHO C/ LINHAÇA </a:t>
                      </a:r>
                      <a:endParaRPr lang="pt-BR" sz="8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</a:t>
                      </a:r>
                      <a:r>
                        <a:rPr lang="pt-BR" sz="900" b="1" dirty="0" smtClean="0">
                          <a:latin typeface="+mn-lt"/>
                        </a:rPr>
                        <a:t>CARNE MOIDA </a:t>
                      </a:r>
                      <a:r>
                        <a:rPr lang="pt-BR" sz="900" b="0" dirty="0" smtClean="0">
                          <a:latin typeface="+mn-lt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 NATURAL DE LARANJA </a:t>
                      </a:r>
                      <a:endParaRPr lang="pt-BR" sz="8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97217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BATATA DOCE, ABOBRINHA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DE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TOMATE, ABOBRINHA, BATATA, CENOURA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MACARRÃO, 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BOVINA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   E CEBOLINHA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BOVINA MOIDA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COUVE PICADINHA,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RISOTO DE CARNE</a:t>
                      </a:r>
                      <a:r>
                        <a:rPr lang="pt-BR" sz="900" baseline="0" dirty="0" smtClean="0">
                          <a:effectLst/>
                        </a:rPr>
                        <a:t>  DE FRANGO</a:t>
                      </a:r>
                      <a:r>
                        <a:rPr lang="pt-BR" sz="900" dirty="0" smtClean="0">
                          <a:effectLst/>
                        </a:rPr>
                        <a:t> C/ CENOURA, TOMATE, CEBOLA, ERVILHA E CHEIRO VERDE </a:t>
                      </a:r>
                      <a:r>
                        <a:rPr lang="pt-BR" sz="900" baseline="0" dirty="0" smtClean="0"/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01 FRUTA </a:t>
                      </a: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154233"/>
            <a:ext cx="2470902" cy="148299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11327"/>
                </a:solidFill>
              </a:rPr>
              <a:t>MÊS DE JUNHO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54629" y="6450937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80592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466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318</cp:revision>
  <cp:lastPrinted>2023-05-16T19:00:20Z</cp:lastPrinted>
  <dcterms:created xsi:type="dcterms:W3CDTF">2021-09-24T14:09:26Z</dcterms:created>
  <dcterms:modified xsi:type="dcterms:W3CDTF">2024-06-11T18:20:02Z</dcterms:modified>
</cp:coreProperties>
</file>