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864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smtClean="0"/>
                        <a:t>17/11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BAUNILHA TIPO COOKIES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CAPUCCINO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ENRIQUECIDA C/ VITAMINAS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TOMATE,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VERMELHO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LEGUMES (BRÓCOLIS,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CENOURA, ERVILHAS E CHEIRO VERDE)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298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543</cp:revision>
  <dcterms:created xsi:type="dcterms:W3CDTF">2021-09-24T12:11:45Z</dcterms:created>
  <dcterms:modified xsi:type="dcterms:W3CDTF">2023-11-07T11:48:30Z</dcterms:modified>
</cp:coreProperties>
</file>