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32675"/>
              </p:ext>
            </p:extLst>
          </p:nvPr>
        </p:nvGraphicFramePr>
        <p:xfrm>
          <a:off x="309530" y="1997394"/>
          <a:ext cx="9382157" cy="236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04/03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05/03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06/03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07/03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PONTO FACULTATIVO 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FERIADO NACIONAL</a:t>
                      </a:r>
                      <a:endParaRPr lang="pt-BR" sz="1200" i="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LEITE INTEGRAL C/ CACAU ENRIQUECIDO </a:t>
                      </a:r>
                      <a:r>
                        <a:rPr lang="pt-BR" sz="1200" b="1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C/ </a:t>
                      </a: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STROGONOFF DE FRANGO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LEITE INTEGRAL C/ CACAU ENRIQUECIDO </a:t>
                      </a:r>
                      <a:r>
                        <a:rPr lang="pt-BR" sz="1200" b="1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C/ </a:t>
                      </a: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105</Words>
  <Application>Microsoft Office PowerPoint</Application>
  <PresentationFormat>Papel A4 (210 x 297 mm)</PresentationFormat>
  <Paragraphs>37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149</cp:revision>
  <dcterms:created xsi:type="dcterms:W3CDTF">2021-09-24T14:10:32Z</dcterms:created>
  <dcterms:modified xsi:type="dcterms:W3CDTF">2025-02-27T11:52:17Z</dcterms:modified>
</cp:coreProperties>
</file>