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07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02/10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03/10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04/10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05/10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06/10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448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BISCOITO DOCE TIPO SEQUILHOS + LEITE INTEGRAL C/ CACAU EM PÓ ENRIQUECIDO C/ VITAMINAS E MINERAIS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POLENTA + MOLHO DE CARNE MOÍDA E LEGUMES (TOMATE, ERVILHA, CENOURA, ABOBRINHA</a:t>
                      </a: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pt-BR" sz="12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CEBOLA  </a:t>
                      </a: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 CHEIRO-VERDE)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PONTO FACULTATIVO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CENOURA + FRANGO EM TIRAS AO MOLHO C/ LEGUMES (TOMATE, CENOURA, MILHO-VERDE, CEBOLA E CHEIRO-VERDE)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MARGARINA + BEBIDA NAPOLITANO ENRIQUECIDA C/ VITAMINAS E MINERAIS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145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79</cp:revision>
  <dcterms:created xsi:type="dcterms:W3CDTF">2021-09-24T14:10:32Z</dcterms:created>
  <dcterms:modified xsi:type="dcterms:W3CDTF">2023-09-28T16:43:59Z</dcterms:modified>
</cp:coreProperties>
</file>