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64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20/03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21/03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22/03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23/03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24/03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71451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MACARRONADA C/ MOLHO DE FRANGO EM TIRAS E LEGUMES (TOMATE, CENOURA, CEBOLA, AZEITONA 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BOLO DE COCO + LEITE INTEGRAL C/ CACAU EM PÓ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BRANCO + FEIJÃO COMUM C/ CARNE BOVINA EM TIRAS E LEGUMES (BATATA, CENOURA, COUVE 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DOCE C/ LEITE INTEGRAL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PATÊ DE FRANGO + SUCO DE TANGERINA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MARÇO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85776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149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47</cp:revision>
  <dcterms:created xsi:type="dcterms:W3CDTF">2021-09-24T14:10:32Z</dcterms:created>
  <dcterms:modified xsi:type="dcterms:W3CDTF">2023-03-16T15:45:52Z</dcterms:modified>
</cp:coreProperties>
</file>