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97214"/>
              </p:ext>
            </p:extLst>
          </p:nvPr>
        </p:nvGraphicFramePr>
        <p:xfrm>
          <a:off x="166654" y="1285110"/>
          <a:ext cx="9538874" cy="49734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89576"/>
                <a:gridCol w="1688531"/>
                <a:gridCol w="1983877"/>
                <a:gridCol w="1656184"/>
                <a:gridCol w="1440160"/>
              </a:tblGrid>
              <a:tr h="415698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27/05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28/05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29/05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30/05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31/05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0657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BATATA + LEITE  INTEGRAL BATIDO C/ MAMÃO E MAÇÃ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EM PÓ ENRIQUECIDO</a:t>
                      </a:r>
                      <a:r>
                        <a:rPr lang="pt-BR" sz="900" dirty="0" smtClean="0"/>
                        <a:t>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CENOURA + LEITE  INTEGRAL BATIDO C/ MAMÃO E MAÇÃ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baseline="0" dirty="0" smtClean="0"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baseline="0" dirty="0" smtClean="0">
                          <a:latin typeface="+mn-lt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baseline="0" dirty="0" smtClean="0">
                          <a:latin typeface="+mn-lt"/>
                        </a:rPr>
                        <a:t>FACULTATIVO</a:t>
                      </a:r>
                    </a:p>
                  </a:txBody>
                  <a:tcPr marL="99059" marR="99059" marT="45719" marB="45719"/>
                </a:tc>
              </a:tr>
              <a:tr h="159022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BATATA, CENOURA  EM CUBINHOS  C/ 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FAROFA DE COUVE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SALADA DE BROCOLIS C/ TOMATE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CUBOS  ACEBOLADA 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MANDIOCA COZIDA </a:t>
                      </a:r>
                      <a:endParaRPr lang="pt-BR" sz="700" b="1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TOMATE 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 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SELETA DE LEGUMES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8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(BROCOLIS, COUVE FLOR, CENOURA, VAGEM E ERVILHA)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</a:txBody>
                  <a:tcPr marL="70382" marR="70382" marT="0" marB="0"/>
                </a:tc>
              </a:tr>
              <a:tr h="103539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</a:t>
                      </a:r>
                      <a:r>
                        <a:rPr lang="pt-BR" sz="900" baseline="0" dirty="0" smtClean="0"/>
                        <a:t> SIMPLES  C/ UVA PASSA BRANCA S/ AÇÚCAR + SUCO NATURAL DE MANGA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TORTA DE FRANGO C/ TOMATE, ERVILHA, CENOURA, REQUEIJÃO E CEBOLA + SUCO NATURAL DE LARANJA C/ ACAROLA 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FLOCOS  DE CEREAIS S/ AÇUCAR C/ BANANA E MAÇÃ EM CUBINHOS + LEITE INTEGRAL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FACULTATIVO</a:t>
                      </a:r>
                    </a:p>
                  </a:txBody>
                  <a:tcPr marL="99059" marR="99059" marT="45719" marB="45719"/>
                </a:tc>
              </a:tr>
              <a:tr h="101613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CARNE DE FRANGO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 MACARRÃO  C/  FEIJÃO, CARNE</a:t>
                      </a:r>
                      <a:r>
                        <a:rPr lang="pt-BR" sz="900" kern="1200" baseline="0" dirty="0" smtClean="0"/>
                        <a:t> DE FRANGO E   LEGUMES (BATATA DOCE, CHUCHU E ABOBRINHA) 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MOIDA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CEBOLA,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8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607014" y="142868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MAIO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313</Words>
  <Application>Microsoft Office PowerPoint</Application>
  <PresentationFormat>Papel A4 (210 x 297 mm)</PresentationFormat>
  <Paragraphs>91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263</cp:revision>
  <cp:lastPrinted>2024-05-17T15:57:59Z</cp:lastPrinted>
  <dcterms:created xsi:type="dcterms:W3CDTF">2021-09-24T14:09:26Z</dcterms:created>
  <dcterms:modified xsi:type="dcterms:W3CDTF">2024-05-17T16:11:30Z</dcterms:modified>
</cp:coreProperties>
</file>