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44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SALGADO TIPO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PIT STOP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VITAMINAS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LEITE INTEGRAL C/ CACAU EM PÓ ENRIQUECIDO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INTEGRAL CACAU 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BEBIDA LACTEA SABOR COCO,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ABACAXI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+01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LEITE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MOLHO DE CARNE MOÍDA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337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332</cp:revision>
  <dcterms:created xsi:type="dcterms:W3CDTF">2021-09-24T12:11:45Z</dcterms:created>
  <dcterms:modified xsi:type="dcterms:W3CDTF">2023-03-02T17:32:43Z</dcterms:modified>
</cp:coreProperties>
</file>