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17/08/2023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2000240"/>
          <a:ext cx="9382157" cy="257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21/08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22/08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23/08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24/08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25/08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BISCOITO TIPO SEQUILHOS + LEITE INTEGRAL C/ CACAU EM PÓ ENRIQUECIDO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MACARRONADA C/ MOLHO DE CARNE MOÍDA E LEGUMES (TOMATE, CENOURA, CEBOLA, AZEITONA E CHEIRO-VERDE)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MUSSARELA + LEITE INTEGRAL C/ CACAU EM PÓ ENRIQUECIDO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BRANCO + FRANGO EM TIRAS AO MOLHO C/ LEGUMES (TOMATE, CENOURA, ABOBRINHA, MILHO-VERDE E CHEIRO-VERDE)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PATÊ DE ATUM + SUCO DE MARACUJÁ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AGOSTO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157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70</cp:revision>
  <dcterms:created xsi:type="dcterms:W3CDTF">2021-09-24T14:10:32Z</dcterms:created>
  <dcterms:modified xsi:type="dcterms:W3CDTF">2023-08-17T12:45:53Z</dcterms:modified>
</cp:coreProperties>
</file>