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24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17/05/2024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8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17/05/2024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17/05/2024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17/05/2024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17/05/2024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17/05/2024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17/05/2024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17/05/2024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17/05/2024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17/05/2024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17/05/2024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17/05/2024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17/05/2024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172966"/>
              </p:ext>
            </p:extLst>
          </p:nvPr>
        </p:nvGraphicFramePr>
        <p:xfrm>
          <a:off x="309530" y="1997394"/>
          <a:ext cx="9382157" cy="2323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462"/>
                <a:gridCol w="1571810"/>
                <a:gridCol w="1595415"/>
              </a:tblGrid>
              <a:tr h="86010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20/05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21/05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22/05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23/05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smtClean="0"/>
                        <a:t>24/05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285884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DA MANHÃ/TARDE/NOITE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ARROZ C/ ERVILHAS+ FRANGO EM TIRAS AO MOLHO C/ LEGUMES (TOMATE, CENOURA, ABOBRINHA E CHEIRO-VERDE)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PATÊ DE FRANGO + SUCO DE LARANJA C/ ACEROLA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ARROZ BRANCO + FEIJÃO PRETO C/ CARNE BOVINA EM TIRAS E LEGUMES (BATATA, ABÓBORA, COUVE E CHEIRO-VERDE)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MUSSARELA + LEITE INTEGRAL C/ CACAU EM PÓ ENRIQUECIDO C/ VITAMINAS E MINERAIS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CANJICA DE MILHO BRANCO REDUZIDA EM AÇÚCAR C/ LEITE INTEGRAL ENRIQUECIDO C/ VITAMINAS E MINERAIS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667380" y="500042"/>
            <a:ext cx="2643206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MAIO</a:t>
            </a:r>
            <a:endParaRPr lang="pt-BR" sz="3700" b="1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072206"/>
            <a:ext cx="7500990" cy="482722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 </a:t>
            </a:r>
          </a:p>
          <a:p>
            <a:r>
              <a:rPr lang="pt-BR" sz="1300" b="1" dirty="0" smtClean="0"/>
              <a:t>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49651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</a:t>
            </a:r>
            <a:r>
              <a:rPr lang="pt-BR" sz="1250" b="1" dirty="0" smtClean="0"/>
              <a:t>ETÁRIA:ACIMA 11  ANOS</a:t>
            </a:r>
          </a:p>
          <a:p>
            <a:pPr algn="just"/>
            <a:endParaRPr lang="pt-BR" sz="1250" b="1" dirty="0"/>
          </a:p>
        </p:txBody>
      </p:sp>
      <p:sp>
        <p:nvSpPr>
          <p:cNvPr id="15" name="Retângulo 14"/>
          <p:cNvSpPr/>
          <p:nvPr/>
        </p:nvSpPr>
        <p:spPr>
          <a:xfrm>
            <a:off x="3809992" y="1214422"/>
            <a:ext cx="2223128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 smtClean="0"/>
              <a:t>     PERÍODO PARCIAL - 2024</a:t>
            </a:r>
            <a:endParaRPr lang="pt-BR" sz="1250" b="1" dirty="0"/>
          </a:p>
        </p:txBody>
      </p:sp>
      <p:sp>
        <p:nvSpPr>
          <p:cNvPr id="30" name="Retângulo 29"/>
          <p:cNvSpPr/>
          <p:nvPr/>
        </p:nvSpPr>
        <p:spPr>
          <a:xfrm>
            <a:off x="1523976" y="714356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</a:t>
            </a:r>
            <a:r>
              <a:rPr lang="pt-BR" sz="1200" b="1" dirty="0" smtClean="0"/>
              <a:t> </a:t>
            </a:r>
            <a:r>
              <a:rPr lang="pt-BR" sz="1200" b="1" dirty="0"/>
              <a:t>ENSINO </a:t>
            </a:r>
            <a:r>
              <a:rPr lang="pt-BR" sz="1200" b="1" dirty="0" smtClean="0"/>
              <a:t>FUNDAMENTAL – MÉDIO E EJA</a:t>
            </a:r>
            <a:endParaRPr lang="pt-BR" sz="1200" b="1" dirty="0"/>
          </a:p>
        </p:txBody>
      </p:sp>
      <p:sp>
        <p:nvSpPr>
          <p:cNvPr id="17" name="Retângulo 16"/>
          <p:cNvSpPr/>
          <p:nvPr/>
        </p:nvSpPr>
        <p:spPr>
          <a:xfrm>
            <a:off x="309530" y="4500570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8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881034" y="5357826"/>
            <a:ext cx="2357454" cy="1675367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10586" y="142852"/>
          <a:ext cx="1193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0586" y="142852"/>
                        <a:ext cx="1193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163</Words>
  <Application>Microsoft Office PowerPoint</Application>
  <PresentationFormat>Papel A4 (210 x 297 mm)</PresentationFormat>
  <Paragraphs>30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Barbara</cp:lastModifiedBy>
  <cp:revision>151</cp:revision>
  <dcterms:created xsi:type="dcterms:W3CDTF">2021-09-24T14:10:32Z</dcterms:created>
  <dcterms:modified xsi:type="dcterms:W3CDTF">2024-05-17T11:08:21Z</dcterms:modified>
</cp:coreProperties>
</file>