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-125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01356"/>
              </p:ext>
            </p:extLst>
          </p:nvPr>
        </p:nvGraphicFramePr>
        <p:xfrm>
          <a:off x="523844" y="1346830"/>
          <a:ext cx="9180544" cy="44767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18/11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19/11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20/11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21/11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22/11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INTEGRAL NATA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FERIADO NACIONAL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INTEGRAL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COCO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 </a:t>
                      </a:r>
                      <a:r>
                        <a:rPr lang="pt-BR" sz="1300" b="1" baseline="0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175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EMPANADO DE FRANGO C/ LEGUMES ASSADO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CENOURA REFOGADA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CHEIRO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CUBOS COZIDA C/ SELETA DE LEGUMES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FERIADO NACIONAL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FRANGO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 C/ TOMATE CEREJA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BATATA, CENOURA E AZEITONA PRETA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QUEIJO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FRANGO DESFIADO C/ ERVILHAS, TOMATE E CENOURA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FERIADO NACIONAL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MUSSARELA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DE CARNE MOÍDA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 DE LARANJA C/ ACEROLA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NOVEMBRO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865009" y="5985501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320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717</cp:revision>
  <dcterms:created xsi:type="dcterms:W3CDTF">2021-09-24T12:11:45Z</dcterms:created>
  <dcterms:modified xsi:type="dcterms:W3CDTF">2024-11-12T12:05:41Z</dcterms:modified>
</cp:coreProperties>
</file>