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32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23/10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24/10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25/10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26/10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27/10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C/ MILHO-VERDE + STROGONOFF DE CARNE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PATÊ DE FRANGO + SUCO DE MARACUJÁ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MACARRONADA C/ MOLHO DE FRANGO EM TIRAS E LEGUMES (TOMATE, CENOURA, CEBOLA, AZEITONA E CHEIRO-VERDE)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PAO DE LEITE RECHEADO C/ MUSSARELA + LEITE INTEGRAL C/ CACAU EM PÓ ENRIQUECIDO C/ VITAMINAS E MINERAIS 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CARNE MOÍDA AO MOLHO C/ LEGUMES (TOMATE, ABOBRINHA, BATATA, CEBOLA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147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125</cp:revision>
  <dcterms:created xsi:type="dcterms:W3CDTF">2021-09-24T14:10:32Z</dcterms:created>
  <dcterms:modified xsi:type="dcterms:W3CDTF">2023-10-20T11:27:27Z</dcterms:modified>
</cp:coreProperties>
</file>