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18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1997394"/>
          <a:ext cx="9382157" cy="2506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14/08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15/08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16/08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17/08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18/08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716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POLENTA C/ MOLHO DE FRANGO EM TIRAS E LEGUMES (TOMATE, CENOURA, ABOBRINHA, CEBOLA </a:t>
                      </a:r>
                      <a:r>
                        <a:rPr lang="pt-BR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 E </a:t>
                      </a: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CHEIRO-VERDE)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</a:t>
                      </a:r>
                      <a:r>
                        <a:rPr lang="pt-BR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LOMBO SUÍNO </a:t>
                      </a: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DEFUMADO + SUCO DE LARANJA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ARROZ C/ ERVILHAS + FEIJÃO COMUM C/ CARNE BOVINA EM TIRAS E LEGUMES (BATATA, CENOURA, COUVE E CHEIRO-VERDE)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REQUEIJÃO + BEBIDA </a:t>
                      </a: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CHOCOLATE </a:t>
                      </a:r>
                      <a:r>
                        <a:rPr lang="pt-BR" sz="1200" b="1" smtClean="0">
                          <a:latin typeface="Arial"/>
                          <a:ea typeface="Times New Roman"/>
                          <a:cs typeface="Times New Roman"/>
                        </a:rPr>
                        <a:t>E MALTE </a:t>
                      </a: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E </a:t>
                      </a:r>
                      <a:r>
                        <a:rPr lang="pt-BR" sz="1200" b="1" smtClean="0">
                          <a:latin typeface="Arial"/>
                          <a:ea typeface="Times New Roman"/>
                          <a:cs typeface="Times New Roman"/>
                        </a:rPr>
                        <a:t>ENRIQUECIDA </a:t>
                      </a: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C/ VITAMINAS E MINERAIS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ARROZ BRANCO + PEIXE ENSOPADO C/ LEGUMES (TOMATE, CENOURA, BATATA, ERVILHA, CEBOLA E CHEIRO-VERDE)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AGOSTO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161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113</cp:revision>
  <dcterms:created xsi:type="dcterms:W3CDTF">2021-09-24T14:10:32Z</dcterms:created>
  <dcterms:modified xsi:type="dcterms:W3CDTF">2023-08-10T12:15:12Z</dcterms:modified>
</cp:coreProperties>
</file>