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82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51339"/>
              </p:ext>
            </p:extLst>
          </p:nvPr>
        </p:nvGraphicFramePr>
        <p:xfrm>
          <a:off x="523844" y="1346830"/>
          <a:ext cx="9180544" cy="45701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3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14/10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15/10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16/10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17/10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18/10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(DIA DO PROFESSOR)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BEBIDA TIPO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PATÊ DE FRANGO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59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ACEBOLADA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BETERRABA C/ CEBOLA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(DIA DO PROFESSOR)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MILHO-VERDE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ABOBRINHA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TOMATE CEREJA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CENOURA, TOMATE E ESPINAFRE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BATATA SAUTÉ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BRÓCOLIS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ABÓBORA COZIDA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ABACAXI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MUSSARELA, TOMATE E ERVILHAS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(DIA DO PROFESSOR)</a:t>
                      </a:r>
                      <a:endParaRPr lang="pt-BR" sz="120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QUEIJO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 + 01 FRUTA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 TOMATE E CEBOLA + SUCO DE UVA C/ MAÇA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PÃO DE MEL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327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702</cp:revision>
  <dcterms:created xsi:type="dcterms:W3CDTF">2021-09-24T12:11:45Z</dcterms:created>
  <dcterms:modified xsi:type="dcterms:W3CDTF">2024-10-09T16:46:12Z</dcterms:modified>
</cp:coreProperties>
</file>