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01/09/2023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309530" y="1997394"/>
          <a:ext cx="9382157" cy="243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04/09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05/09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06/09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07/09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08/09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5716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MACARRONADA C/ MOLHO DE </a:t>
                      </a:r>
                      <a:r>
                        <a:rPr lang="pt-BR" sz="1200" b="1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ALMÔNDEGAS </a:t>
                      </a: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 LEGUMES (TOMATE, CENOURA, CEBOLA, ABOBRINHA E CHEIRO-VERDE)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PÃO DE LEITE RECHEADO C/ MUSSARELA + SUCO DE UVA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ARROZ C/ ERVILHAS + CARNE EM TIRAS REFOGADA C/ BATATA, CENOURA, TOMATE, CEBOLA E CHEIRO-VERDE</a:t>
                      </a:r>
                      <a:endParaRPr lang="pt-BR" sz="1200" i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FERIADO NACIONAL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PONTO FACULTATIVO</a:t>
                      </a:r>
                      <a:endParaRPr lang="pt-BR" sz="12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SETEMBRO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6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117</Words>
  <Application>Microsoft Office PowerPoint</Application>
  <PresentationFormat>Papel A4 (210 x 297 mm)</PresentationFormat>
  <Paragraphs>34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117</cp:revision>
  <dcterms:created xsi:type="dcterms:W3CDTF">2021-09-24T14:10:32Z</dcterms:created>
  <dcterms:modified xsi:type="dcterms:W3CDTF">2023-09-01T11:14:05Z</dcterms:modified>
</cp:coreProperties>
</file>